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498" r:id="rId5"/>
    <p:sldId id="258" r:id="rId6"/>
    <p:sldId id="503" r:id="rId7"/>
    <p:sldId id="259" r:id="rId8"/>
    <p:sldId id="488" r:id="rId9"/>
    <p:sldId id="262" r:id="rId10"/>
    <p:sldId id="504" r:id="rId11"/>
    <p:sldId id="455" r:id="rId12"/>
    <p:sldId id="515" r:id="rId13"/>
    <p:sldId id="263" r:id="rId14"/>
    <p:sldId id="516" r:id="rId15"/>
    <p:sldId id="493" r:id="rId16"/>
    <p:sldId id="508" r:id="rId17"/>
    <p:sldId id="479" r:id="rId18"/>
    <p:sldId id="301" r:id="rId19"/>
    <p:sldId id="50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0c4TDF7wh2zRi4NHeqiCg==" hashData="W5+6BRiqC3eA1QMipJbjDqzIq8r5eny63evr61qKf7Pg8rOQ6wx5ZzmOxce/b3bHjVJXyDBk6s5EaJrHxc68ZA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ary Richardson" initials="HR" lastIdx="1" clrIdx="0">
    <p:extLst>
      <p:ext uri="{19B8F6BF-5375-455C-9EA6-DF929625EA0E}">
        <p15:presenceInfo xmlns:p15="http://schemas.microsoft.com/office/powerpoint/2012/main" userId="S::HRichardson@chats.on.ca::68739ef5-be2c-4cb6-9a35-59d0cc10c881" providerId="AD"/>
      </p:ext>
    </p:extLst>
  </p:cmAuthor>
  <p:cmAuthor id="2" name="Linda Ind" initials="LI" lastIdx="1" clrIdx="1">
    <p:extLst>
      <p:ext uri="{19B8F6BF-5375-455C-9EA6-DF929625EA0E}">
        <p15:presenceInfo xmlns:p15="http://schemas.microsoft.com/office/powerpoint/2012/main" userId="S::LInd@chats.on.ca::e678cbe9-0d74-4e4a-8a76-5c4d82b4bc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48562-5D0A-4660-9997-86F80C6BCD43}" v="1" dt="2021-10-06T17:48:51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4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Ind" userId="e678cbe9-0d74-4e4a-8a76-5c4d82b4bcfe" providerId="ADAL" clId="{F0548562-5D0A-4660-9997-86F80C6BCD43}"/>
    <pc:docChg chg="custSel delSld modSld">
      <pc:chgData name="Linda Ind" userId="e678cbe9-0d74-4e4a-8a76-5c4d82b4bcfe" providerId="ADAL" clId="{F0548562-5D0A-4660-9997-86F80C6BCD43}" dt="2021-10-06T17:48:58.221" v="85" actId="2696"/>
      <pc:docMkLst>
        <pc:docMk/>
      </pc:docMkLst>
      <pc:sldChg chg="modSp mod">
        <pc:chgData name="Linda Ind" userId="e678cbe9-0d74-4e4a-8a76-5c4d82b4bcfe" providerId="ADAL" clId="{F0548562-5D0A-4660-9997-86F80C6BCD43}" dt="2021-09-01T19:26:59.634" v="0" actId="1076"/>
        <pc:sldMkLst>
          <pc:docMk/>
          <pc:sldMk cId="4010616491" sldId="258"/>
        </pc:sldMkLst>
        <pc:spChg chg="mod">
          <ac:chgData name="Linda Ind" userId="e678cbe9-0d74-4e4a-8a76-5c4d82b4bcfe" providerId="ADAL" clId="{F0548562-5D0A-4660-9997-86F80C6BCD43}" dt="2021-09-01T19:26:59.634" v="0" actId="1076"/>
          <ac:spMkLst>
            <pc:docMk/>
            <pc:sldMk cId="4010616491" sldId="258"/>
            <ac:spMk id="3" creationId="{281DF3DB-2E40-4A1B-A4A6-59744F96FF47}"/>
          </ac:spMkLst>
        </pc:spChg>
      </pc:sldChg>
      <pc:sldChg chg="modSp mod">
        <pc:chgData name="Linda Ind" userId="e678cbe9-0d74-4e4a-8a76-5c4d82b4bcfe" providerId="ADAL" clId="{F0548562-5D0A-4660-9997-86F80C6BCD43}" dt="2021-09-01T19:30:09.641" v="41" actId="1076"/>
        <pc:sldMkLst>
          <pc:docMk/>
          <pc:sldMk cId="4036421338" sldId="263"/>
        </pc:sldMkLst>
        <pc:spChg chg="mod">
          <ac:chgData name="Linda Ind" userId="e678cbe9-0d74-4e4a-8a76-5c4d82b4bcfe" providerId="ADAL" clId="{F0548562-5D0A-4660-9997-86F80C6BCD43}" dt="2021-09-01T19:30:09.641" v="41" actId="1076"/>
          <ac:spMkLst>
            <pc:docMk/>
            <pc:sldMk cId="4036421338" sldId="263"/>
            <ac:spMk id="3" creationId="{A6F533E6-C72D-4B99-A3B6-FC667E835FEB}"/>
          </ac:spMkLst>
        </pc:spChg>
      </pc:sldChg>
      <pc:sldChg chg="modSp mod">
        <pc:chgData name="Linda Ind" userId="e678cbe9-0d74-4e4a-8a76-5c4d82b4bcfe" providerId="ADAL" clId="{F0548562-5D0A-4660-9997-86F80C6BCD43}" dt="2021-09-16T16:59:13.081" v="81" actId="2"/>
        <pc:sldMkLst>
          <pc:docMk/>
          <pc:sldMk cId="0" sldId="455"/>
        </pc:sldMkLst>
        <pc:spChg chg="mod">
          <ac:chgData name="Linda Ind" userId="e678cbe9-0d74-4e4a-8a76-5c4d82b4bcfe" providerId="ADAL" clId="{F0548562-5D0A-4660-9997-86F80C6BCD43}" dt="2021-09-16T16:59:13.081" v="81" actId="2"/>
          <ac:spMkLst>
            <pc:docMk/>
            <pc:sldMk cId="0" sldId="455"/>
            <ac:spMk id="63491" creationId="{13F9E1B5-D1FB-4395-BD9F-52A75E058F6D}"/>
          </ac:spMkLst>
        </pc:spChg>
      </pc:sldChg>
      <pc:sldChg chg="modSp mod">
        <pc:chgData name="Linda Ind" userId="e678cbe9-0d74-4e4a-8a76-5c4d82b4bcfe" providerId="ADAL" clId="{F0548562-5D0A-4660-9997-86F80C6BCD43}" dt="2021-09-16T16:59:23.693" v="84" actId="313"/>
        <pc:sldMkLst>
          <pc:docMk/>
          <pc:sldMk cId="0" sldId="479"/>
        </pc:sldMkLst>
        <pc:spChg chg="mod">
          <ac:chgData name="Linda Ind" userId="e678cbe9-0d74-4e4a-8a76-5c4d82b4bcfe" providerId="ADAL" clId="{F0548562-5D0A-4660-9997-86F80C6BCD43}" dt="2021-09-16T16:59:19.310" v="83" actId="2"/>
          <ac:spMkLst>
            <pc:docMk/>
            <pc:sldMk cId="0" sldId="479"/>
            <ac:spMk id="112644" creationId="{2111DF85-AABC-4628-87D9-48D5833CAE4E}"/>
          </ac:spMkLst>
        </pc:spChg>
        <pc:spChg chg="mod">
          <ac:chgData name="Linda Ind" userId="e678cbe9-0d74-4e4a-8a76-5c4d82b4bcfe" providerId="ADAL" clId="{F0548562-5D0A-4660-9997-86F80C6BCD43}" dt="2021-09-16T16:59:23.693" v="84" actId="313"/>
          <ac:spMkLst>
            <pc:docMk/>
            <pc:sldMk cId="0" sldId="479"/>
            <ac:spMk id="112645" creationId="{00AF18EF-53F7-4130-9C93-D5867FB66DF1}"/>
          </ac:spMkLst>
        </pc:spChg>
      </pc:sldChg>
      <pc:sldChg chg="modSp mod addCm">
        <pc:chgData name="Linda Ind" userId="e678cbe9-0d74-4e4a-8a76-5c4d82b4bcfe" providerId="ADAL" clId="{F0548562-5D0A-4660-9997-86F80C6BCD43}" dt="2021-09-16T16:56:10.169" v="79" actId="1589"/>
        <pc:sldMkLst>
          <pc:docMk/>
          <pc:sldMk cId="1223069332" sldId="493"/>
        </pc:sldMkLst>
        <pc:spChg chg="mod">
          <ac:chgData name="Linda Ind" userId="e678cbe9-0d74-4e4a-8a76-5c4d82b4bcfe" providerId="ADAL" clId="{F0548562-5D0A-4660-9997-86F80C6BCD43}" dt="2021-09-16T16:56:00.670" v="78" actId="6549"/>
          <ac:spMkLst>
            <pc:docMk/>
            <pc:sldMk cId="1223069332" sldId="493"/>
            <ac:spMk id="3" creationId="{98C25ED2-3486-4F2D-AB26-66F71F1DCC9A}"/>
          </ac:spMkLst>
        </pc:spChg>
      </pc:sldChg>
      <pc:sldChg chg="del">
        <pc:chgData name="Linda Ind" userId="e678cbe9-0d74-4e4a-8a76-5c4d82b4bcfe" providerId="ADAL" clId="{F0548562-5D0A-4660-9997-86F80C6BCD43}" dt="2021-10-06T17:48:58.221" v="85" actId="2696"/>
        <pc:sldMkLst>
          <pc:docMk/>
          <pc:sldMk cId="4107345277" sldId="497"/>
        </pc:sldMkLst>
      </pc:sldChg>
      <pc:sldChg chg="modSp mod">
        <pc:chgData name="Linda Ind" userId="e678cbe9-0d74-4e4a-8a76-5c4d82b4bcfe" providerId="ADAL" clId="{F0548562-5D0A-4660-9997-86F80C6BCD43}" dt="2021-09-16T16:45:41.659" v="42" actId="14100"/>
        <pc:sldMkLst>
          <pc:docMk/>
          <pc:sldMk cId="3235350081" sldId="503"/>
        </pc:sldMkLst>
        <pc:picChg chg="mod">
          <ac:chgData name="Linda Ind" userId="e678cbe9-0d74-4e4a-8a76-5c4d82b4bcfe" providerId="ADAL" clId="{F0548562-5D0A-4660-9997-86F80C6BCD43}" dt="2021-09-16T16:45:41.659" v="42" actId="14100"/>
          <ac:picMkLst>
            <pc:docMk/>
            <pc:sldMk cId="3235350081" sldId="503"/>
            <ac:picMk id="4" creationId="{89C6AA31-00A8-49DD-823A-5CE140A7AAE4}"/>
          </ac:picMkLst>
        </pc:picChg>
      </pc:sldChg>
      <pc:sldChg chg="modSp mod">
        <pc:chgData name="Linda Ind" userId="e678cbe9-0d74-4e4a-8a76-5c4d82b4bcfe" providerId="ADAL" clId="{F0548562-5D0A-4660-9997-86F80C6BCD43}" dt="2021-09-16T16:59:08.537" v="80" actId="2"/>
        <pc:sldMkLst>
          <pc:docMk/>
          <pc:sldMk cId="1705244179" sldId="504"/>
        </pc:sldMkLst>
        <pc:spChg chg="mod">
          <ac:chgData name="Linda Ind" userId="e678cbe9-0d74-4e4a-8a76-5c4d82b4bcfe" providerId="ADAL" clId="{F0548562-5D0A-4660-9997-86F80C6BCD43}" dt="2021-09-16T16:59:08.537" v="80" actId="2"/>
          <ac:spMkLst>
            <pc:docMk/>
            <pc:sldMk cId="1705244179" sldId="504"/>
            <ac:spMk id="3" creationId="{7E60EEDE-2024-41CB-A4BF-022E24104060}"/>
          </ac:spMkLst>
        </pc:spChg>
      </pc:sldChg>
      <pc:sldChg chg="modSp mod">
        <pc:chgData name="Linda Ind" userId="e678cbe9-0d74-4e4a-8a76-5c4d82b4bcfe" providerId="ADAL" clId="{F0548562-5D0A-4660-9997-86F80C6BCD43}" dt="2021-09-16T16:59:17.072" v="82" actId="2"/>
        <pc:sldMkLst>
          <pc:docMk/>
          <pc:sldMk cId="0" sldId="508"/>
        </pc:sldMkLst>
        <pc:spChg chg="mod">
          <ac:chgData name="Linda Ind" userId="e678cbe9-0d74-4e4a-8a76-5c4d82b4bcfe" providerId="ADAL" clId="{F0548562-5D0A-4660-9997-86F80C6BCD43}" dt="2021-09-16T16:59:17.072" v="82" actId="2"/>
          <ac:spMkLst>
            <pc:docMk/>
            <pc:sldMk cId="0" sldId="508"/>
            <ac:spMk id="112644" creationId="{2111DF85-AABC-4628-87D9-48D5833CAE4E}"/>
          </ac:spMkLst>
        </pc:spChg>
      </pc:sldChg>
    </pc:docChg>
  </pc:docChgLst>
  <pc:docChgLst>
    <pc:chgData name="Linda Ind" userId="e678cbe9-0d74-4e4a-8a76-5c4d82b4bcfe" providerId="ADAL" clId="{218A6C84-76D9-444F-A53C-DC0F8CC31C10}"/>
    <pc:docChg chg="undo custSel addSld delSld modSld">
      <pc:chgData name="Linda Ind" userId="e678cbe9-0d74-4e4a-8a76-5c4d82b4bcfe" providerId="ADAL" clId="{218A6C84-76D9-444F-A53C-DC0F8CC31C10}" dt="2021-06-29T21:27:15.024" v="265" actId="1076"/>
      <pc:docMkLst>
        <pc:docMk/>
      </pc:docMkLst>
      <pc:sldChg chg="modSp mod">
        <pc:chgData name="Linda Ind" userId="e678cbe9-0d74-4e4a-8a76-5c4d82b4bcfe" providerId="ADAL" clId="{218A6C84-76D9-444F-A53C-DC0F8CC31C10}" dt="2021-06-22T16:30:22.284" v="41" actId="12"/>
        <pc:sldMkLst>
          <pc:docMk/>
          <pc:sldMk cId="4010616491" sldId="258"/>
        </pc:sldMkLst>
        <pc:spChg chg="mod">
          <ac:chgData name="Linda Ind" userId="e678cbe9-0d74-4e4a-8a76-5c4d82b4bcfe" providerId="ADAL" clId="{218A6C84-76D9-444F-A53C-DC0F8CC31C10}" dt="2021-06-22T16:26:11.013" v="20" actId="207"/>
          <ac:spMkLst>
            <pc:docMk/>
            <pc:sldMk cId="4010616491" sldId="258"/>
            <ac:spMk id="2" creationId="{1A8F4A1B-3EC5-43E4-878D-FE10BA06D668}"/>
          </ac:spMkLst>
        </pc:spChg>
        <pc:spChg chg="mod">
          <ac:chgData name="Linda Ind" userId="e678cbe9-0d74-4e4a-8a76-5c4d82b4bcfe" providerId="ADAL" clId="{218A6C84-76D9-444F-A53C-DC0F8CC31C10}" dt="2021-06-22T16:30:22.284" v="41" actId="12"/>
          <ac:spMkLst>
            <pc:docMk/>
            <pc:sldMk cId="4010616491" sldId="258"/>
            <ac:spMk id="3" creationId="{281DF3DB-2E40-4A1B-A4A6-59744F96FF47}"/>
          </ac:spMkLst>
        </pc:spChg>
      </pc:sldChg>
      <pc:sldChg chg="modSp mod">
        <pc:chgData name="Linda Ind" userId="e678cbe9-0d74-4e4a-8a76-5c4d82b4bcfe" providerId="ADAL" clId="{218A6C84-76D9-444F-A53C-DC0F8CC31C10}" dt="2021-06-22T16:30:07.223" v="40" actId="12"/>
        <pc:sldMkLst>
          <pc:docMk/>
          <pc:sldMk cId="742576761" sldId="259"/>
        </pc:sldMkLst>
        <pc:spChg chg="mod">
          <ac:chgData name="Linda Ind" userId="e678cbe9-0d74-4e4a-8a76-5c4d82b4bcfe" providerId="ADAL" clId="{218A6C84-76D9-444F-A53C-DC0F8CC31C10}" dt="2021-06-22T16:26:02.108" v="19" actId="207"/>
          <ac:spMkLst>
            <pc:docMk/>
            <pc:sldMk cId="742576761" sldId="259"/>
            <ac:spMk id="2" creationId="{D0D72C4F-0377-4977-874F-5E71A306D5AC}"/>
          </ac:spMkLst>
        </pc:spChg>
        <pc:spChg chg="mod">
          <ac:chgData name="Linda Ind" userId="e678cbe9-0d74-4e4a-8a76-5c4d82b4bcfe" providerId="ADAL" clId="{218A6C84-76D9-444F-A53C-DC0F8CC31C10}" dt="2021-06-22T16:30:07.223" v="40" actId="12"/>
          <ac:spMkLst>
            <pc:docMk/>
            <pc:sldMk cId="742576761" sldId="259"/>
            <ac:spMk id="3" creationId="{2C304BA6-C235-4931-A4EB-CC05C2C9444F}"/>
          </ac:spMkLst>
        </pc:spChg>
      </pc:sldChg>
      <pc:sldChg chg="modSp mod">
        <pc:chgData name="Linda Ind" userId="e678cbe9-0d74-4e4a-8a76-5c4d82b4bcfe" providerId="ADAL" clId="{218A6C84-76D9-444F-A53C-DC0F8CC31C10}" dt="2021-06-22T16:29:52.653" v="38" actId="20577"/>
        <pc:sldMkLst>
          <pc:docMk/>
          <pc:sldMk cId="1686783635" sldId="262"/>
        </pc:sldMkLst>
        <pc:spChg chg="mod">
          <ac:chgData name="Linda Ind" userId="e678cbe9-0d74-4e4a-8a76-5c4d82b4bcfe" providerId="ADAL" clId="{218A6C84-76D9-444F-A53C-DC0F8CC31C10}" dt="2021-06-22T16:29:52.653" v="38" actId="20577"/>
          <ac:spMkLst>
            <pc:docMk/>
            <pc:sldMk cId="1686783635" sldId="262"/>
            <ac:spMk id="3" creationId="{C88E3B12-B775-456D-BBDF-EA2906D204AD}"/>
          </ac:spMkLst>
        </pc:spChg>
      </pc:sldChg>
      <pc:sldChg chg="modSp mod">
        <pc:chgData name="Linda Ind" userId="e678cbe9-0d74-4e4a-8a76-5c4d82b4bcfe" providerId="ADAL" clId="{218A6C84-76D9-444F-A53C-DC0F8CC31C10}" dt="2021-06-22T16:31:12.320" v="44" actId="113"/>
        <pc:sldMkLst>
          <pc:docMk/>
          <pc:sldMk cId="4036421338" sldId="263"/>
        </pc:sldMkLst>
        <pc:spChg chg="mod">
          <ac:chgData name="Linda Ind" userId="e678cbe9-0d74-4e4a-8a76-5c4d82b4bcfe" providerId="ADAL" clId="{218A6C84-76D9-444F-A53C-DC0F8CC31C10}" dt="2021-06-22T16:31:12.320" v="44" actId="113"/>
          <ac:spMkLst>
            <pc:docMk/>
            <pc:sldMk cId="4036421338" sldId="263"/>
            <ac:spMk id="2" creationId="{1DE60E51-AA18-4F17-94A8-B92639B259DD}"/>
          </ac:spMkLst>
        </pc:spChg>
        <pc:spChg chg="mod">
          <ac:chgData name="Linda Ind" userId="e678cbe9-0d74-4e4a-8a76-5c4d82b4bcfe" providerId="ADAL" clId="{218A6C84-76D9-444F-A53C-DC0F8CC31C10}" dt="2021-06-22T16:31:01.430" v="43" actId="12"/>
          <ac:spMkLst>
            <pc:docMk/>
            <pc:sldMk cId="4036421338" sldId="263"/>
            <ac:spMk id="3" creationId="{A6F533E6-C72D-4B99-A3B6-FC667E835FEB}"/>
          </ac:spMkLst>
        </pc:spChg>
      </pc:sldChg>
      <pc:sldChg chg="modSp mod">
        <pc:chgData name="Linda Ind" userId="e678cbe9-0d74-4e4a-8a76-5c4d82b4bcfe" providerId="ADAL" clId="{218A6C84-76D9-444F-A53C-DC0F8CC31C10}" dt="2021-06-22T16:27:12.129" v="23" actId="2711"/>
        <pc:sldMkLst>
          <pc:docMk/>
          <pc:sldMk cId="0" sldId="455"/>
        </pc:sldMkLst>
        <pc:spChg chg="mod">
          <ac:chgData name="Linda Ind" userId="e678cbe9-0d74-4e4a-8a76-5c4d82b4bcfe" providerId="ADAL" clId="{218A6C84-76D9-444F-A53C-DC0F8CC31C10}" dt="2021-06-08T17:14:03.005" v="3" actId="1076"/>
          <ac:spMkLst>
            <pc:docMk/>
            <pc:sldMk cId="0" sldId="455"/>
            <ac:spMk id="9" creationId="{294BA3DC-A867-4CEE-9390-EAA2ED752183}"/>
          </ac:spMkLst>
        </pc:spChg>
        <pc:spChg chg="mod">
          <ac:chgData name="Linda Ind" userId="e678cbe9-0d74-4e4a-8a76-5c4d82b4bcfe" providerId="ADAL" clId="{218A6C84-76D9-444F-A53C-DC0F8CC31C10}" dt="2021-06-08T17:14:09.319" v="4" actId="1076"/>
          <ac:spMkLst>
            <pc:docMk/>
            <pc:sldMk cId="0" sldId="455"/>
            <ac:spMk id="12" creationId="{8490F305-1FC6-45BC-81DA-5C93DA55B20B}"/>
          </ac:spMkLst>
        </pc:spChg>
        <pc:spChg chg="mod">
          <ac:chgData name="Linda Ind" userId="e678cbe9-0d74-4e4a-8a76-5c4d82b4bcfe" providerId="ADAL" clId="{218A6C84-76D9-444F-A53C-DC0F8CC31C10}" dt="2021-06-08T17:14:41.321" v="7" actId="1076"/>
          <ac:spMkLst>
            <pc:docMk/>
            <pc:sldMk cId="0" sldId="455"/>
            <ac:spMk id="13" creationId="{E5035AC6-AE02-46AB-A2F1-2D46DA860735}"/>
          </ac:spMkLst>
        </pc:spChg>
        <pc:spChg chg="mod">
          <ac:chgData name="Linda Ind" userId="e678cbe9-0d74-4e4a-8a76-5c4d82b4bcfe" providerId="ADAL" clId="{218A6C84-76D9-444F-A53C-DC0F8CC31C10}" dt="2021-06-08T17:14:25.364" v="5" actId="1076"/>
          <ac:spMkLst>
            <pc:docMk/>
            <pc:sldMk cId="0" sldId="455"/>
            <ac:spMk id="14" creationId="{CCF0432F-D9BD-4C07-B466-908FFFC77464}"/>
          </ac:spMkLst>
        </pc:spChg>
        <pc:spChg chg="mod">
          <ac:chgData name="Linda Ind" userId="e678cbe9-0d74-4e4a-8a76-5c4d82b4bcfe" providerId="ADAL" clId="{218A6C84-76D9-444F-A53C-DC0F8CC31C10}" dt="2021-06-22T16:27:12.129" v="23" actId="2711"/>
          <ac:spMkLst>
            <pc:docMk/>
            <pc:sldMk cId="0" sldId="455"/>
            <ac:spMk id="63497" creationId="{8442534F-A3FA-4806-BB7B-E1EEFD089CF9}"/>
          </ac:spMkLst>
        </pc:spChg>
      </pc:sldChg>
      <pc:sldChg chg="addSp modSp mod">
        <pc:chgData name="Linda Ind" userId="e678cbe9-0d74-4e4a-8a76-5c4d82b4bcfe" providerId="ADAL" clId="{218A6C84-76D9-444F-A53C-DC0F8CC31C10}" dt="2021-06-22T17:09:38.176" v="150" actId="14100"/>
        <pc:sldMkLst>
          <pc:docMk/>
          <pc:sldMk cId="0" sldId="479"/>
        </pc:sldMkLst>
        <pc:spChg chg="mod">
          <ac:chgData name="Linda Ind" userId="e678cbe9-0d74-4e4a-8a76-5c4d82b4bcfe" providerId="ADAL" clId="{218A6C84-76D9-444F-A53C-DC0F8CC31C10}" dt="2021-06-22T17:07:04.948" v="91" actId="1076"/>
          <ac:spMkLst>
            <pc:docMk/>
            <pc:sldMk cId="0" sldId="479"/>
            <ac:spMk id="3" creationId="{B325E21B-2014-4C59-B59F-40DCCA0FBED4}"/>
          </ac:spMkLst>
        </pc:spChg>
        <pc:spChg chg="mod">
          <ac:chgData name="Linda Ind" userId="e678cbe9-0d74-4e4a-8a76-5c4d82b4bcfe" providerId="ADAL" clId="{218A6C84-76D9-444F-A53C-DC0F8CC31C10}" dt="2021-06-22T16:31:30.618" v="46" actId="113"/>
          <ac:spMkLst>
            <pc:docMk/>
            <pc:sldMk cId="0" sldId="479"/>
            <ac:spMk id="112643" creationId="{708419E7-3CCA-4163-BF67-F10D8E14DABD}"/>
          </ac:spMkLst>
        </pc:spChg>
        <pc:spChg chg="mod">
          <ac:chgData name="Linda Ind" userId="e678cbe9-0d74-4e4a-8a76-5c4d82b4bcfe" providerId="ADAL" clId="{218A6C84-76D9-444F-A53C-DC0F8CC31C10}" dt="2021-06-22T17:09:14.456" v="140" actId="20577"/>
          <ac:spMkLst>
            <pc:docMk/>
            <pc:sldMk cId="0" sldId="479"/>
            <ac:spMk id="112645" creationId="{00AF18EF-53F7-4130-9C93-D5867FB66DF1}"/>
          </ac:spMkLst>
        </pc:spChg>
        <pc:picChg chg="add mod">
          <ac:chgData name="Linda Ind" userId="e678cbe9-0d74-4e4a-8a76-5c4d82b4bcfe" providerId="ADAL" clId="{218A6C84-76D9-444F-A53C-DC0F8CC31C10}" dt="2021-06-22T17:09:38.176" v="150" actId="14100"/>
          <ac:picMkLst>
            <pc:docMk/>
            <pc:sldMk cId="0" sldId="479"/>
            <ac:picMk id="6" creationId="{244A13B9-BDE8-4D9E-8938-53CD8FC9C674}"/>
          </ac:picMkLst>
        </pc:picChg>
      </pc:sldChg>
      <pc:sldChg chg="modSp mod">
        <pc:chgData name="Linda Ind" userId="e678cbe9-0d74-4e4a-8a76-5c4d82b4bcfe" providerId="ADAL" clId="{218A6C84-76D9-444F-A53C-DC0F8CC31C10}" dt="2021-06-22T16:30:45.873" v="42" actId="12"/>
        <pc:sldMkLst>
          <pc:docMk/>
          <pc:sldMk cId="4107345277" sldId="497"/>
        </pc:sldMkLst>
        <pc:spChg chg="mod">
          <ac:chgData name="Linda Ind" userId="e678cbe9-0d74-4e4a-8a76-5c4d82b4bcfe" providerId="ADAL" clId="{218A6C84-76D9-444F-A53C-DC0F8CC31C10}" dt="2021-06-22T16:27:22.611" v="24" actId="113"/>
          <ac:spMkLst>
            <pc:docMk/>
            <pc:sldMk cId="4107345277" sldId="497"/>
            <ac:spMk id="2" creationId="{F752C3AE-9D1B-4267-B091-4FAC712D6A64}"/>
          </ac:spMkLst>
        </pc:spChg>
        <pc:spChg chg="mod">
          <ac:chgData name="Linda Ind" userId="e678cbe9-0d74-4e4a-8a76-5c4d82b4bcfe" providerId="ADAL" clId="{218A6C84-76D9-444F-A53C-DC0F8CC31C10}" dt="2021-06-22T16:30:45.873" v="42" actId="12"/>
          <ac:spMkLst>
            <pc:docMk/>
            <pc:sldMk cId="4107345277" sldId="497"/>
            <ac:spMk id="3" creationId="{2E32C2EA-50E4-45C0-83D3-DA780D078E52}"/>
          </ac:spMkLst>
        </pc:spChg>
        <pc:picChg chg="mod">
          <ac:chgData name="Linda Ind" userId="e678cbe9-0d74-4e4a-8a76-5c4d82b4bcfe" providerId="ADAL" clId="{218A6C84-76D9-444F-A53C-DC0F8CC31C10}" dt="2021-06-22T16:27:37.179" v="25" actId="1076"/>
          <ac:picMkLst>
            <pc:docMk/>
            <pc:sldMk cId="4107345277" sldId="497"/>
            <ac:picMk id="4" creationId="{701AFBD2-5A2C-41D7-B512-880BF7AA6902}"/>
          </ac:picMkLst>
        </pc:picChg>
      </pc:sldChg>
      <pc:sldChg chg="modSp mod">
        <pc:chgData name="Linda Ind" userId="e678cbe9-0d74-4e4a-8a76-5c4d82b4bcfe" providerId="ADAL" clId="{218A6C84-76D9-444F-A53C-DC0F8CC31C10}" dt="2021-06-22T16:29:05.371" v="32" actId="12"/>
        <pc:sldMkLst>
          <pc:docMk/>
          <pc:sldMk cId="1705244179" sldId="504"/>
        </pc:sldMkLst>
        <pc:spChg chg="mod">
          <ac:chgData name="Linda Ind" userId="e678cbe9-0d74-4e4a-8a76-5c4d82b4bcfe" providerId="ADAL" clId="{218A6C84-76D9-444F-A53C-DC0F8CC31C10}" dt="2021-06-22T16:26:58.264" v="22" actId="113"/>
          <ac:spMkLst>
            <pc:docMk/>
            <pc:sldMk cId="1705244179" sldId="504"/>
            <ac:spMk id="2" creationId="{71CEB066-EFF5-4EFE-B34B-5244CCD7C976}"/>
          </ac:spMkLst>
        </pc:spChg>
        <pc:spChg chg="mod">
          <ac:chgData name="Linda Ind" userId="e678cbe9-0d74-4e4a-8a76-5c4d82b4bcfe" providerId="ADAL" clId="{218A6C84-76D9-444F-A53C-DC0F8CC31C10}" dt="2021-06-22T16:29:05.371" v="32" actId="12"/>
          <ac:spMkLst>
            <pc:docMk/>
            <pc:sldMk cId="1705244179" sldId="504"/>
            <ac:spMk id="3" creationId="{7E60EEDE-2024-41CB-A4BF-022E24104060}"/>
          </ac:spMkLst>
        </pc:spChg>
      </pc:sldChg>
      <pc:sldChg chg="modSp new del mod">
        <pc:chgData name="Linda Ind" userId="e678cbe9-0d74-4e4a-8a76-5c4d82b4bcfe" providerId="ADAL" clId="{218A6C84-76D9-444F-A53C-DC0F8CC31C10}" dt="2021-06-22T17:10:50.836" v="151" actId="2696"/>
        <pc:sldMkLst>
          <pc:docMk/>
          <pc:sldMk cId="3718589272" sldId="505"/>
        </pc:sldMkLst>
        <pc:spChg chg="mod">
          <ac:chgData name="Linda Ind" userId="e678cbe9-0d74-4e4a-8a76-5c4d82b4bcfe" providerId="ADAL" clId="{218A6C84-76D9-444F-A53C-DC0F8CC31C10}" dt="2021-06-22T17:01:22.348" v="67" actId="207"/>
          <ac:spMkLst>
            <pc:docMk/>
            <pc:sldMk cId="3718589272" sldId="505"/>
            <ac:spMk id="2" creationId="{2BE7411E-9702-4EB0-ADFA-31561D9DCD23}"/>
          </ac:spMkLst>
        </pc:spChg>
        <pc:spChg chg="mod">
          <ac:chgData name="Linda Ind" userId="e678cbe9-0d74-4e4a-8a76-5c4d82b4bcfe" providerId="ADAL" clId="{218A6C84-76D9-444F-A53C-DC0F8CC31C10}" dt="2021-06-22T17:03:26.203" v="83" actId="6549"/>
          <ac:spMkLst>
            <pc:docMk/>
            <pc:sldMk cId="3718589272" sldId="505"/>
            <ac:spMk id="3" creationId="{B1AA1F9B-A45B-4003-8A86-E4A6C29BB648}"/>
          </ac:spMkLst>
        </pc:spChg>
      </pc:sldChg>
      <pc:sldChg chg="addSp delSp modSp new">
        <pc:chgData name="Linda Ind" userId="e678cbe9-0d74-4e4a-8a76-5c4d82b4bcfe" providerId="ADAL" clId="{218A6C84-76D9-444F-A53C-DC0F8CC31C10}" dt="2021-06-29T21:27:15.024" v="265" actId="1076"/>
        <pc:sldMkLst>
          <pc:docMk/>
          <pc:sldMk cId="3793229090" sldId="505"/>
        </pc:sldMkLst>
        <pc:spChg chg="del">
          <ac:chgData name="Linda Ind" userId="e678cbe9-0d74-4e4a-8a76-5c4d82b4bcfe" providerId="ADAL" clId="{218A6C84-76D9-444F-A53C-DC0F8CC31C10}" dt="2021-06-29T21:26:35.200" v="154"/>
          <ac:spMkLst>
            <pc:docMk/>
            <pc:sldMk cId="3793229090" sldId="505"/>
            <ac:spMk id="3" creationId="{51575F83-69CD-4879-B28D-C7C41B87A4D2}"/>
          </ac:spMkLst>
        </pc:spChg>
        <pc:picChg chg="add mod">
          <ac:chgData name="Linda Ind" userId="e678cbe9-0d74-4e4a-8a76-5c4d82b4bcfe" providerId="ADAL" clId="{218A6C84-76D9-444F-A53C-DC0F8CC31C10}" dt="2021-06-29T21:27:15.024" v="265" actId="1076"/>
          <ac:picMkLst>
            <pc:docMk/>
            <pc:sldMk cId="3793229090" sldId="505"/>
            <ac:picMk id="1026" creationId="{6FDA618E-6B42-4B7C-9960-98793C2B72AD}"/>
          </ac:picMkLst>
        </pc:picChg>
      </pc:sldChg>
      <pc:sldChg chg="del">
        <pc:chgData name="Linda Ind" userId="e678cbe9-0d74-4e4a-8a76-5c4d82b4bcfe" providerId="ADAL" clId="{218A6C84-76D9-444F-A53C-DC0F8CC31C10}" dt="2021-06-22T17:11:01.265" v="152" actId="2696"/>
        <pc:sldMkLst>
          <pc:docMk/>
          <pc:sldMk cId="0" sldId="506"/>
        </pc:sldMkLst>
      </pc:sldChg>
    </pc:docChg>
  </pc:docChgLst>
  <pc:docChgLst>
    <pc:chgData name="Angela Endicott" userId="85695e8c-8dba-454c-adb5-93a2f0fa7976" providerId="ADAL" clId="{965A1C6C-4849-4DF4-A8F4-F9C10F6E6741}"/>
    <pc:docChg chg="modSld">
      <pc:chgData name="Angela Endicott" userId="85695e8c-8dba-454c-adb5-93a2f0fa7976" providerId="ADAL" clId="{965A1C6C-4849-4DF4-A8F4-F9C10F6E6741}" dt="2021-12-20T14:15:45.567" v="4" actId="122"/>
      <pc:docMkLst>
        <pc:docMk/>
      </pc:docMkLst>
      <pc:sldChg chg="addSp modSp mod">
        <pc:chgData name="Angela Endicott" userId="85695e8c-8dba-454c-adb5-93a2f0fa7976" providerId="ADAL" clId="{965A1C6C-4849-4DF4-A8F4-F9C10F6E6741}" dt="2021-12-20T14:15:45.567" v="4" actId="122"/>
        <pc:sldMkLst>
          <pc:docMk/>
          <pc:sldMk cId="1946178812" sldId="488"/>
        </pc:sldMkLst>
        <pc:spChg chg="add mod">
          <ac:chgData name="Angela Endicott" userId="85695e8c-8dba-454c-adb5-93a2f0fa7976" providerId="ADAL" clId="{965A1C6C-4849-4DF4-A8F4-F9C10F6E6741}" dt="2021-12-20T14:15:45.567" v="4" actId="122"/>
          <ac:spMkLst>
            <pc:docMk/>
            <pc:sldMk cId="1946178812" sldId="488"/>
            <ac:spMk id="3" creationId="{6F65B702-231F-43F3-89A2-6BCDBCFAF727}"/>
          </ac:spMkLst>
        </pc:spChg>
        <pc:picChg chg="mod">
          <ac:chgData name="Angela Endicott" userId="85695e8c-8dba-454c-adb5-93a2f0fa7976" providerId="ADAL" clId="{965A1C6C-4849-4DF4-A8F4-F9C10F6E6741}" dt="2021-12-20T14:15:33.303" v="0" actId="1076"/>
          <ac:picMkLst>
            <pc:docMk/>
            <pc:sldMk cId="1946178812" sldId="488"/>
            <ac:picMk id="2" creationId="{9BE27B91-7226-446E-925B-5949FA664AEB}"/>
          </ac:picMkLst>
        </pc:picChg>
      </pc:sldChg>
    </pc:docChg>
  </pc:docChgLst>
  <pc:docChgLst>
    <pc:chgData name="Linda Ind" userId="e678cbe9-0d74-4e4a-8a76-5c4d82b4bcfe" providerId="ADAL" clId="{C0E355C4-8A93-48F7-BCF2-41AC2841C451}"/>
    <pc:docChg chg="undo custSel delSld modSld sldOrd">
      <pc:chgData name="Linda Ind" userId="e678cbe9-0d74-4e4a-8a76-5c4d82b4bcfe" providerId="ADAL" clId="{C0E355C4-8A93-48F7-BCF2-41AC2841C451}" dt="2021-08-26T20:01:42.638" v="151" actId="20577"/>
      <pc:docMkLst>
        <pc:docMk/>
      </pc:docMkLst>
      <pc:sldChg chg="del">
        <pc:chgData name="Linda Ind" userId="e678cbe9-0d74-4e4a-8a76-5c4d82b4bcfe" providerId="ADAL" clId="{C0E355C4-8A93-48F7-BCF2-41AC2841C451}" dt="2021-08-05T17:02:30.268" v="0" actId="2696"/>
        <pc:sldMkLst>
          <pc:docMk/>
          <pc:sldMk cId="3554341567" sldId="256"/>
        </pc:sldMkLst>
      </pc:sldChg>
      <pc:sldChg chg="modSp mod">
        <pc:chgData name="Linda Ind" userId="e678cbe9-0d74-4e4a-8a76-5c4d82b4bcfe" providerId="ADAL" clId="{C0E355C4-8A93-48F7-BCF2-41AC2841C451}" dt="2021-08-05T20:48:09.536" v="27" actId="1076"/>
        <pc:sldMkLst>
          <pc:docMk/>
          <pc:sldMk cId="742576761" sldId="259"/>
        </pc:sldMkLst>
        <pc:spChg chg="mod">
          <ac:chgData name="Linda Ind" userId="e678cbe9-0d74-4e4a-8a76-5c4d82b4bcfe" providerId="ADAL" clId="{C0E355C4-8A93-48F7-BCF2-41AC2841C451}" dt="2021-08-05T20:48:09.536" v="27" actId="1076"/>
          <ac:spMkLst>
            <pc:docMk/>
            <pc:sldMk cId="742576761" sldId="259"/>
            <ac:spMk id="3" creationId="{2C304BA6-C235-4931-A4EB-CC05C2C9444F}"/>
          </ac:spMkLst>
        </pc:spChg>
      </pc:sldChg>
      <pc:sldChg chg="modSp mod">
        <pc:chgData name="Linda Ind" userId="e678cbe9-0d74-4e4a-8a76-5c4d82b4bcfe" providerId="ADAL" clId="{C0E355C4-8A93-48F7-BCF2-41AC2841C451}" dt="2021-08-05T20:48:26.359" v="29" actId="1076"/>
        <pc:sldMkLst>
          <pc:docMk/>
          <pc:sldMk cId="1686783635" sldId="262"/>
        </pc:sldMkLst>
        <pc:spChg chg="mod">
          <ac:chgData name="Linda Ind" userId="e678cbe9-0d74-4e4a-8a76-5c4d82b4bcfe" providerId="ADAL" clId="{C0E355C4-8A93-48F7-BCF2-41AC2841C451}" dt="2021-08-05T20:48:26.359" v="29" actId="1076"/>
          <ac:spMkLst>
            <pc:docMk/>
            <pc:sldMk cId="1686783635" sldId="262"/>
            <ac:spMk id="3" creationId="{C88E3B12-B775-456D-BBDF-EA2906D204AD}"/>
          </ac:spMkLst>
        </pc:spChg>
      </pc:sldChg>
      <pc:sldChg chg="modSp mod ord">
        <pc:chgData name="Linda Ind" userId="e678cbe9-0d74-4e4a-8a76-5c4d82b4bcfe" providerId="ADAL" clId="{C0E355C4-8A93-48F7-BCF2-41AC2841C451}" dt="2021-08-05T20:49:46.887" v="36" actId="2711"/>
        <pc:sldMkLst>
          <pc:docMk/>
          <pc:sldMk cId="4036421338" sldId="263"/>
        </pc:sldMkLst>
        <pc:spChg chg="mod">
          <ac:chgData name="Linda Ind" userId="e678cbe9-0d74-4e4a-8a76-5c4d82b4bcfe" providerId="ADAL" clId="{C0E355C4-8A93-48F7-BCF2-41AC2841C451}" dt="2021-08-05T20:49:46.887" v="36" actId="2711"/>
          <ac:spMkLst>
            <pc:docMk/>
            <pc:sldMk cId="4036421338" sldId="263"/>
            <ac:spMk id="3" creationId="{A6F533E6-C72D-4B99-A3B6-FC667E835FEB}"/>
          </ac:spMkLst>
        </pc:spChg>
      </pc:sldChg>
      <pc:sldChg chg="modSp mod">
        <pc:chgData name="Linda Ind" userId="e678cbe9-0d74-4e4a-8a76-5c4d82b4bcfe" providerId="ADAL" clId="{C0E355C4-8A93-48F7-BCF2-41AC2841C451}" dt="2021-08-05T20:51:30.318" v="70" actId="2711"/>
        <pc:sldMkLst>
          <pc:docMk/>
          <pc:sldMk cId="268516183" sldId="301"/>
        </pc:sldMkLst>
        <pc:spChg chg="mod">
          <ac:chgData name="Linda Ind" userId="e678cbe9-0d74-4e4a-8a76-5c4d82b4bcfe" providerId="ADAL" clId="{C0E355C4-8A93-48F7-BCF2-41AC2841C451}" dt="2021-08-05T20:51:30.318" v="70" actId="2711"/>
          <ac:spMkLst>
            <pc:docMk/>
            <pc:sldMk cId="268516183" sldId="301"/>
            <ac:spMk id="2" creationId="{D2CD1363-1C14-452A-BC49-86B12FD0F6F1}"/>
          </ac:spMkLst>
        </pc:spChg>
      </pc:sldChg>
      <pc:sldChg chg="modSp mod">
        <pc:chgData name="Linda Ind" userId="e678cbe9-0d74-4e4a-8a76-5c4d82b4bcfe" providerId="ADAL" clId="{C0E355C4-8A93-48F7-BCF2-41AC2841C451}" dt="2021-08-05T20:49:36.682" v="35" actId="1076"/>
        <pc:sldMkLst>
          <pc:docMk/>
          <pc:sldMk cId="0" sldId="455"/>
        </pc:sldMkLst>
        <pc:spChg chg="mod">
          <ac:chgData name="Linda Ind" userId="e678cbe9-0d74-4e4a-8a76-5c4d82b4bcfe" providerId="ADAL" clId="{C0E355C4-8A93-48F7-BCF2-41AC2841C451}" dt="2021-08-05T20:49:01.104" v="32" actId="255"/>
          <ac:spMkLst>
            <pc:docMk/>
            <pc:sldMk cId="0" sldId="455"/>
            <ac:spMk id="9" creationId="{294BA3DC-A867-4CEE-9390-EAA2ED752183}"/>
          </ac:spMkLst>
        </pc:spChg>
        <pc:spChg chg="mod">
          <ac:chgData name="Linda Ind" userId="e678cbe9-0d74-4e4a-8a76-5c4d82b4bcfe" providerId="ADAL" clId="{C0E355C4-8A93-48F7-BCF2-41AC2841C451}" dt="2021-08-05T20:49:36.682" v="35" actId="1076"/>
          <ac:spMkLst>
            <pc:docMk/>
            <pc:sldMk cId="0" sldId="455"/>
            <ac:spMk id="13" creationId="{E5035AC6-AE02-46AB-A2F1-2D46DA860735}"/>
          </ac:spMkLst>
        </pc:spChg>
        <pc:spChg chg="mod">
          <ac:chgData name="Linda Ind" userId="e678cbe9-0d74-4e4a-8a76-5c4d82b4bcfe" providerId="ADAL" clId="{C0E355C4-8A93-48F7-BCF2-41AC2841C451}" dt="2021-08-05T20:49:22.969" v="34" actId="1076"/>
          <ac:spMkLst>
            <pc:docMk/>
            <pc:sldMk cId="0" sldId="455"/>
            <ac:spMk id="14" creationId="{CCF0432F-D9BD-4C07-B466-908FFFC77464}"/>
          </ac:spMkLst>
        </pc:spChg>
      </pc:sldChg>
      <pc:sldChg chg="modSp del mod">
        <pc:chgData name="Linda Ind" userId="e678cbe9-0d74-4e4a-8a76-5c4d82b4bcfe" providerId="ADAL" clId="{C0E355C4-8A93-48F7-BCF2-41AC2841C451}" dt="2021-08-26T20:01:42.638" v="151" actId="20577"/>
        <pc:sldMkLst>
          <pc:docMk/>
          <pc:sldMk cId="0" sldId="479"/>
        </pc:sldMkLst>
        <pc:spChg chg="mod">
          <ac:chgData name="Linda Ind" userId="e678cbe9-0d74-4e4a-8a76-5c4d82b4bcfe" providerId="ADAL" clId="{C0E355C4-8A93-48F7-BCF2-41AC2841C451}" dt="2021-08-05T20:51:04.304" v="62" actId="2711"/>
          <ac:spMkLst>
            <pc:docMk/>
            <pc:sldMk cId="0" sldId="479"/>
            <ac:spMk id="3" creationId="{B325E21B-2014-4C59-B59F-40DCCA0FBED4}"/>
          </ac:spMkLst>
        </pc:spChg>
        <pc:spChg chg="mod">
          <ac:chgData name="Linda Ind" userId="e678cbe9-0d74-4e4a-8a76-5c4d82b4bcfe" providerId="ADAL" clId="{C0E355C4-8A93-48F7-BCF2-41AC2841C451}" dt="2021-08-26T20:01:42.638" v="151" actId="20577"/>
          <ac:spMkLst>
            <pc:docMk/>
            <pc:sldMk cId="0" sldId="479"/>
            <ac:spMk id="112645" creationId="{00AF18EF-53F7-4130-9C93-D5867FB66DF1}"/>
          </ac:spMkLst>
        </pc:spChg>
      </pc:sldChg>
      <pc:sldChg chg="modSp mod">
        <pc:chgData name="Linda Ind" userId="e678cbe9-0d74-4e4a-8a76-5c4d82b4bcfe" providerId="ADAL" clId="{C0E355C4-8A93-48F7-BCF2-41AC2841C451}" dt="2021-08-05T20:50:22.549" v="49" actId="2711"/>
        <pc:sldMkLst>
          <pc:docMk/>
          <pc:sldMk cId="1223069332" sldId="493"/>
        </pc:sldMkLst>
        <pc:spChg chg="mod">
          <ac:chgData name="Linda Ind" userId="e678cbe9-0d74-4e4a-8a76-5c4d82b4bcfe" providerId="ADAL" clId="{C0E355C4-8A93-48F7-BCF2-41AC2841C451}" dt="2021-08-05T20:50:22.549" v="49" actId="2711"/>
          <ac:spMkLst>
            <pc:docMk/>
            <pc:sldMk cId="1223069332" sldId="493"/>
            <ac:spMk id="3" creationId="{98C25ED2-3486-4F2D-AB26-66F71F1DCC9A}"/>
          </ac:spMkLst>
        </pc:spChg>
      </pc:sldChg>
      <pc:sldChg chg="modSp mod">
        <pc:chgData name="Linda Ind" userId="e678cbe9-0d74-4e4a-8a76-5c4d82b4bcfe" providerId="ADAL" clId="{C0E355C4-8A93-48F7-BCF2-41AC2841C451}" dt="2021-08-05T20:50:08.978" v="48" actId="2711"/>
        <pc:sldMkLst>
          <pc:docMk/>
          <pc:sldMk cId="4107345277" sldId="497"/>
        </pc:sldMkLst>
        <pc:spChg chg="mod">
          <ac:chgData name="Linda Ind" userId="e678cbe9-0d74-4e4a-8a76-5c4d82b4bcfe" providerId="ADAL" clId="{C0E355C4-8A93-48F7-BCF2-41AC2841C451}" dt="2021-08-05T20:50:08.978" v="48" actId="2711"/>
          <ac:spMkLst>
            <pc:docMk/>
            <pc:sldMk cId="4107345277" sldId="497"/>
            <ac:spMk id="3" creationId="{2E32C2EA-50E4-45C0-83D3-DA780D078E52}"/>
          </ac:spMkLst>
        </pc:spChg>
        <pc:picChg chg="mod">
          <ac:chgData name="Linda Ind" userId="e678cbe9-0d74-4e4a-8a76-5c4d82b4bcfe" providerId="ADAL" clId="{C0E355C4-8A93-48F7-BCF2-41AC2841C451}" dt="2021-08-05T20:50:01.756" v="47" actId="1076"/>
          <ac:picMkLst>
            <pc:docMk/>
            <pc:sldMk cId="4107345277" sldId="497"/>
            <ac:picMk id="4" creationId="{701AFBD2-5A2C-41D7-B512-880BF7AA6902}"/>
          </ac:picMkLst>
        </pc:picChg>
      </pc:sldChg>
      <pc:sldChg chg="addSp delSp modSp mod">
        <pc:chgData name="Linda Ind" userId="e678cbe9-0d74-4e4a-8a76-5c4d82b4bcfe" providerId="ADAL" clId="{C0E355C4-8A93-48F7-BCF2-41AC2841C451}" dt="2021-08-12T17:49:36.092" v="100" actId="1076"/>
        <pc:sldMkLst>
          <pc:docMk/>
          <pc:sldMk cId="196951840" sldId="498"/>
        </pc:sldMkLst>
        <pc:spChg chg="mod">
          <ac:chgData name="Linda Ind" userId="e678cbe9-0d74-4e4a-8a76-5c4d82b4bcfe" providerId="ADAL" clId="{C0E355C4-8A93-48F7-BCF2-41AC2841C451}" dt="2021-08-06T15:37:16.557" v="85" actId="255"/>
          <ac:spMkLst>
            <pc:docMk/>
            <pc:sldMk cId="196951840" sldId="498"/>
            <ac:spMk id="2" creationId="{28719C47-F9C0-47E0-BFE0-3CE22D6C5A18}"/>
          </ac:spMkLst>
        </pc:spChg>
        <pc:spChg chg="add del">
          <ac:chgData name="Linda Ind" userId="e678cbe9-0d74-4e4a-8a76-5c4d82b4bcfe" providerId="ADAL" clId="{C0E355C4-8A93-48F7-BCF2-41AC2841C451}" dt="2021-08-12T17:48:12.289" v="88" actId="22"/>
          <ac:spMkLst>
            <pc:docMk/>
            <pc:sldMk cId="196951840" sldId="498"/>
            <ac:spMk id="5" creationId="{55ECD8BC-346E-48BF-9FF3-954647491ADF}"/>
          </ac:spMkLst>
        </pc:spChg>
        <pc:spChg chg="add del">
          <ac:chgData name="Linda Ind" userId="e678cbe9-0d74-4e4a-8a76-5c4d82b4bcfe" providerId="ADAL" clId="{C0E355C4-8A93-48F7-BCF2-41AC2841C451}" dt="2021-08-12T17:48:31.283" v="90" actId="22"/>
          <ac:spMkLst>
            <pc:docMk/>
            <pc:sldMk cId="196951840" sldId="498"/>
            <ac:spMk id="7" creationId="{BAC91B02-F3C4-443B-B0B7-261C52449B44}"/>
          </ac:spMkLst>
        </pc:spChg>
        <pc:picChg chg="add del mod">
          <ac:chgData name="Linda Ind" userId="e678cbe9-0d74-4e4a-8a76-5c4d82b4bcfe" providerId="ADAL" clId="{C0E355C4-8A93-48F7-BCF2-41AC2841C451}" dt="2021-08-12T17:48:03.361" v="86" actId="478"/>
          <ac:picMkLst>
            <pc:docMk/>
            <pc:sldMk cId="196951840" sldId="498"/>
            <ac:picMk id="3" creationId="{C1FE45F4-7101-44DA-B919-574165C29D65}"/>
          </ac:picMkLst>
        </pc:picChg>
        <pc:picChg chg="add mod">
          <ac:chgData name="Linda Ind" userId="e678cbe9-0d74-4e4a-8a76-5c4d82b4bcfe" providerId="ADAL" clId="{C0E355C4-8A93-48F7-BCF2-41AC2841C451}" dt="2021-08-12T17:49:36.092" v="100" actId="1076"/>
          <ac:picMkLst>
            <pc:docMk/>
            <pc:sldMk cId="196951840" sldId="498"/>
            <ac:picMk id="9" creationId="{5791ABF0-B110-4A7C-B1FB-899DFA6529CE}"/>
          </ac:picMkLst>
        </pc:picChg>
      </pc:sldChg>
      <pc:sldChg chg="modSp mod">
        <pc:chgData name="Linda Ind" userId="e678cbe9-0d74-4e4a-8a76-5c4d82b4bcfe" providerId="ADAL" clId="{C0E355C4-8A93-48F7-BCF2-41AC2841C451}" dt="2021-08-05T20:51:44.050" v="71" actId="2"/>
        <pc:sldMkLst>
          <pc:docMk/>
          <pc:sldMk cId="1705244179" sldId="504"/>
        </pc:sldMkLst>
        <pc:spChg chg="mod">
          <ac:chgData name="Linda Ind" userId="e678cbe9-0d74-4e4a-8a76-5c4d82b4bcfe" providerId="ADAL" clId="{C0E355C4-8A93-48F7-BCF2-41AC2841C451}" dt="2021-08-05T20:51:44.050" v="71" actId="2"/>
          <ac:spMkLst>
            <pc:docMk/>
            <pc:sldMk cId="1705244179" sldId="504"/>
            <ac:spMk id="3" creationId="{7E60EEDE-2024-41CB-A4BF-022E24104060}"/>
          </ac:spMkLst>
        </pc:spChg>
      </pc:sldChg>
      <pc:sldChg chg="addSp delSp modSp mod">
        <pc:chgData name="Linda Ind" userId="e678cbe9-0d74-4e4a-8a76-5c4d82b4bcfe" providerId="ADAL" clId="{C0E355C4-8A93-48F7-BCF2-41AC2841C451}" dt="2021-08-12T17:50:07.862" v="111" actId="1076"/>
        <pc:sldMkLst>
          <pc:docMk/>
          <pc:sldMk cId="3793229090" sldId="505"/>
        </pc:sldMkLst>
        <pc:picChg chg="add del mod">
          <ac:chgData name="Linda Ind" userId="e678cbe9-0d74-4e4a-8a76-5c4d82b4bcfe" providerId="ADAL" clId="{C0E355C4-8A93-48F7-BCF2-41AC2841C451}" dt="2021-08-12T17:49:49.931" v="101" actId="478"/>
          <ac:picMkLst>
            <pc:docMk/>
            <pc:sldMk cId="3793229090" sldId="505"/>
            <ac:picMk id="4" creationId="{955057C0-BC89-48C6-AB29-D549F0795EF9}"/>
          </ac:picMkLst>
        </pc:picChg>
        <pc:picChg chg="add mod">
          <ac:chgData name="Linda Ind" userId="e678cbe9-0d74-4e4a-8a76-5c4d82b4bcfe" providerId="ADAL" clId="{C0E355C4-8A93-48F7-BCF2-41AC2841C451}" dt="2021-08-12T17:50:07.862" v="111" actId="1076"/>
          <ac:picMkLst>
            <pc:docMk/>
            <pc:sldMk cId="3793229090" sldId="505"/>
            <ac:picMk id="5" creationId="{B8D95185-8FD0-4E5A-825F-A20EE972D6A4}"/>
          </ac:picMkLst>
        </pc:picChg>
      </pc:sldChg>
      <pc:sldChg chg="modSp mod">
        <pc:chgData name="Linda Ind" userId="e678cbe9-0d74-4e4a-8a76-5c4d82b4bcfe" providerId="ADAL" clId="{C0E355C4-8A93-48F7-BCF2-41AC2841C451}" dt="2021-08-05T20:50:50.525" v="61" actId="20577"/>
        <pc:sldMkLst>
          <pc:docMk/>
          <pc:sldMk cId="0" sldId="508"/>
        </pc:sldMkLst>
        <pc:spChg chg="mod">
          <ac:chgData name="Linda Ind" userId="e678cbe9-0d74-4e4a-8a76-5c4d82b4bcfe" providerId="ADAL" clId="{C0E355C4-8A93-48F7-BCF2-41AC2841C451}" dt="2021-08-05T20:50:50.525" v="61" actId="20577"/>
          <ac:spMkLst>
            <pc:docMk/>
            <pc:sldMk cId="0" sldId="508"/>
            <ac:spMk id="112645" creationId="{00AF18EF-53F7-4130-9C93-D5867FB66DF1}"/>
          </ac:spMkLst>
        </pc:spChg>
      </pc:sldChg>
    </pc:docChg>
  </pc:docChgLst>
  <pc:docChgLst>
    <pc:chgData name="Hillary Richardson" userId="68739ef5-be2c-4cb6-9a35-59d0cc10c881" providerId="ADAL" clId="{98AB6341-0DD2-4930-8410-057E0BF0986A}"/>
    <pc:docChg chg="custSel modSld">
      <pc:chgData name="Hillary Richardson" userId="68739ef5-be2c-4cb6-9a35-59d0cc10c881" providerId="ADAL" clId="{98AB6341-0DD2-4930-8410-057E0BF0986A}" dt="2021-10-06T13:13:21.143" v="115" actId="1592"/>
      <pc:docMkLst>
        <pc:docMk/>
      </pc:docMkLst>
      <pc:sldChg chg="modSp mod">
        <pc:chgData name="Hillary Richardson" userId="68739ef5-be2c-4cb6-9a35-59d0cc10c881" providerId="ADAL" clId="{98AB6341-0DD2-4930-8410-057E0BF0986A}" dt="2021-09-06T16:58:39.713" v="52" actId="20577"/>
        <pc:sldMkLst>
          <pc:docMk/>
          <pc:sldMk cId="4010616491" sldId="258"/>
        </pc:sldMkLst>
        <pc:spChg chg="mod">
          <ac:chgData name="Hillary Richardson" userId="68739ef5-be2c-4cb6-9a35-59d0cc10c881" providerId="ADAL" clId="{98AB6341-0DD2-4930-8410-057E0BF0986A}" dt="2021-09-06T16:58:39.713" v="52" actId="20577"/>
          <ac:spMkLst>
            <pc:docMk/>
            <pc:sldMk cId="4010616491" sldId="258"/>
            <ac:spMk id="3" creationId="{281DF3DB-2E40-4A1B-A4A6-59744F96FF47}"/>
          </ac:spMkLst>
        </pc:spChg>
      </pc:sldChg>
      <pc:sldChg chg="modSp mod">
        <pc:chgData name="Hillary Richardson" userId="68739ef5-be2c-4cb6-9a35-59d0cc10c881" providerId="ADAL" clId="{98AB6341-0DD2-4930-8410-057E0BF0986A}" dt="2021-09-06T17:00:04.759" v="66" actId="1076"/>
        <pc:sldMkLst>
          <pc:docMk/>
          <pc:sldMk cId="742576761" sldId="259"/>
        </pc:sldMkLst>
        <pc:spChg chg="mod">
          <ac:chgData name="Hillary Richardson" userId="68739ef5-be2c-4cb6-9a35-59d0cc10c881" providerId="ADAL" clId="{98AB6341-0DD2-4930-8410-057E0BF0986A}" dt="2021-09-06T17:00:04.759" v="66" actId="1076"/>
          <ac:spMkLst>
            <pc:docMk/>
            <pc:sldMk cId="742576761" sldId="259"/>
            <ac:spMk id="3" creationId="{2C304BA6-C235-4931-A4EB-CC05C2C9444F}"/>
          </ac:spMkLst>
        </pc:spChg>
      </pc:sldChg>
      <pc:sldChg chg="modSp mod">
        <pc:chgData name="Hillary Richardson" userId="68739ef5-be2c-4cb6-9a35-59d0cc10c881" providerId="ADAL" clId="{98AB6341-0DD2-4930-8410-057E0BF0986A}" dt="2021-09-06T17:02:13.006" v="82" actId="20577"/>
        <pc:sldMkLst>
          <pc:docMk/>
          <pc:sldMk cId="1686783635" sldId="262"/>
        </pc:sldMkLst>
        <pc:spChg chg="mod">
          <ac:chgData name="Hillary Richardson" userId="68739ef5-be2c-4cb6-9a35-59d0cc10c881" providerId="ADAL" clId="{98AB6341-0DD2-4930-8410-057E0BF0986A}" dt="2021-09-06T17:02:13.006" v="82" actId="20577"/>
          <ac:spMkLst>
            <pc:docMk/>
            <pc:sldMk cId="1686783635" sldId="262"/>
            <ac:spMk id="3" creationId="{C88E3B12-B775-456D-BBDF-EA2906D204AD}"/>
          </ac:spMkLst>
        </pc:spChg>
      </pc:sldChg>
      <pc:sldChg chg="modSp mod">
        <pc:chgData name="Hillary Richardson" userId="68739ef5-be2c-4cb6-9a35-59d0cc10c881" providerId="ADAL" clId="{98AB6341-0DD2-4930-8410-057E0BF0986A}" dt="2021-09-06T17:05:28.080" v="104" actId="14100"/>
        <pc:sldMkLst>
          <pc:docMk/>
          <pc:sldMk cId="0" sldId="455"/>
        </pc:sldMkLst>
        <pc:spChg chg="mod">
          <ac:chgData name="Hillary Richardson" userId="68739ef5-be2c-4cb6-9a35-59d0cc10c881" providerId="ADAL" clId="{98AB6341-0DD2-4930-8410-057E0BF0986A}" dt="2021-09-06T17:05:28.080" v="104" actId="14100"/>
          <ac:spMkLst>
            <pc:docMk/>
            <pc:sldMk cId="0" sldId="455"/>
            <ac:spMk id="12" creationId="{8490F305-1FC6-45BC-81DA-5C93DA55B20B}"/>
          </ac:spMkLst>
        </pc:spChg>
        <pc:spChg chg="mod">
          <ac:chgData name="Hillary Richardson" userId="68739ef5-be2c-4cb6-9a35-59d0cc10c881" providerId="ADAL" clId="{98AB6341-0DD2-4930-8410-057E0BF0986A}" dt="2021-09-06T17:05:01.508" v="101" actId="1076"/>
          <ac:spMkLst>
            <pc:docMk/>
            <pc:sldMk cId="0" sldId="455"/>
            <ac:spMk id="13" creationId="{E5035AC6-AE02-46AB-A2F1-2D46DA860735}"/>
          </ac:spMkLst>
        </pc:spChg>
      </pc:sldChg>
      <pc:sldChg chg="modSp mod addCm delCm modCm">
        <pc:chgData name="Hillary Richardson" userId="68739ef5-be2c-4cb6-9a35-59d0cc10c881" providerId="ADAL" clId="{98AB6341-0DD2-4930-8410-057E0BF0986A}" dt="2021-10-06T13:13:21.143" v="115" actId="1592"/>
        <pc:sldMkLst>
          <pc:docMk/>
          <pc:sldMk cId="1223069332" sldId="493"/>
        </pc:sldMkLst>
        <pc:spChg chg="mod">
          <ac:chgData name="Hillary Richardson" userId="68739ef5-be2c-4cb6-9a35-59d0cc10c881" providerId="ADAL" clId="{98AB6341-0DD2-4930-8410-057E0BF0986A}" dt="2021-09-06T17:06:06.824" v="111" actId="20577"/>
          <ac:spMkLst>
            <pc:docMk/>
            <pc:sldMk cId="1223069332" sldId="493"/>
            <ac:spMk id="3" creationId="{98C25ED2-3486-4F2D-AB26-66F71F1DCC9A}"/>
          </ac:spMkLst>
        </pc:spChg>
      </pc:sldChg>
      <pc:sldChg chg="modSp mod">
        <pc:chgData name="Hillary Richardson" userId="68739ef5-be2c-4cb6-9a35-59d0cc10c881" providerId="ADAL" clId="{98AB6341-0DD2-4930-8410-057E0BF0986A}" dt="2021-09-06T16:59:47.204" v="63" actId="20577"/>
        <pc:sldMkLst>
          <pc:docMk/>
          <pc:sldMk cId="3235350081" sldId="503"/>
        </pc:sldMkLst>
        <pc:spChg chg="mod">
          <ac:chgData name="Hillary Richardson" userId="68739ef5-be2c-4cb6-9a35-59d0cc10c881" providerId="ADAL" clId="{98AB6341-0DD2-4930-8410-057E0BF0986A}" dt="2021-09-06T16:59:13.735" v="56" actId="6549"/>
          <ac:spMkLst>
            <pc:docMk/>
            <pc:sldMk cId="3235350081" sldId="503"/>
            <ac:spMk id="2" creationId="{CD9FA247-37E2-4DD0-B1D4-39E5F1A57BFD}"/>
          </ac:spMkLst>
        </pc:spChg>
        <pc:spChg chg="mod">
          <ac:chgData name="Hillary Richardson" userId="68739ef5-be2c-4cb6-9a35-59d0cc10c881" providerId="ADAL" clId="{98AB6341-0DD2-4930-8410-057E0BF0986A}" dt="2021-09-06T16:59:47.204" v="63" actId="20577"/>
          <ac:spMkLst>
            <pc:docMk/>
            <pc:sldMk cId="3235350081" sldId="503"/>
            <ac:spMk id="3" creationId="{13E0A077-561A-4E44-A300-75285B3B359E}"/>
          </ac:spMkLst>
        </pc:spChg>
        <pc:picChg chg="mod">
          <ac:chgData name="Hillary Richardson" userId="68739ef5-be2c-4cb6-9a35-59d0cc10c881" providerId="ADAL" clId="{98AB6341-0DD2-4930-8410-057E0BF0986A}" dt="2021-09-06T16:59:00.636" v="53" actId="1076"/>
          <ac:picMkLst>
            <pc:docMk/>
            <pc:sldMk cId="3235350081" sldId="503"/>
            <ac:picMk id="4" creationId="{89C6AA31-00A8-49DD-823A-5CE140A7AAE4}"/>
          </ac:picMkLst>
        </pc:picChg>
      </pc:sldChg>
      <pc:sldChg chg="modSp mod">
        <pc:chgData name="Hillary Richardson" userId="68739ef5-be2c-4cb6-9a35-59d0cc10c881" providerId="ADAL" clId="{98AB6341-0DD2-4930-8410-057E0BF0986A}" dt="2021-09-06T17:04:26.572" v="99" actId="14100"/>
        <pc:sldMkLst>
          <pc:docMk/>
          <pc:sldMk cId="1705244179" sldId="504"/>
        </pc:sldMkLst>
        <pc:spChg chg="mod">
          <ac:chgData name="Hillary Richardson" userId="68739ef5-be2c-4cb6-9a35-59d0cc10c881" providerId="ADAL" clId="{98AB6341-0DD2-4930-8410-057E0BF0986A}" dt="2021-09-06T17:04:26.572" v="99" actId="14100"/>
          <ac:spMkLst>
            <pc:docMk/>
            <pc:sldMk cId="1705244179" sldId="504"/>
            <ac:spMk id="3" creationId="{7E60EEDE-2024-41CB-A4BF-022E241040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ED64B-8BE8-4875-96FE-05F97F099FE7}" type="datetimeFigureOut">
              <a:rPr lang="en-CA" smtClean="0"/>
              <a:t>2021-12-20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A3B09-D56E-4E94-97B7-4AA598B6D02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181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9DC39191-1619-4ACE-99A4-5590B3876C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803C9419-6025-4592-AF9B-C619A8F09B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FFFFFF"/>
                </a:solidFill>
                <a:cs typeface="Arial" panose="020B0604020202020204" pitchFamily="34" charset="0"/>
              </a:rPr>
              <a:t>LGBT stats – Rainbow Health Ontario http://www.rainbowhealthontario.ca/</a:t>
            </a:r>
          </a:p>
          <a:p>
            <a:r>
              <a:rPr lang="en-US" altLang="en-US" dirty="0">
                <a:solidFill>
                  <a:srgbClr val="FFFFFF"/>
                </a:solidFill>
                <a:cs typeface="Arial" panose="020B0604020202020204" pitchFamily="34" charset="0"/>
              </a:rPr>
              <a:t>Stats Canada 2014 – homicide rates of indigenous people</a:t>
            </a:r>
          </a:p>
          <a:p>
            <a:r>
              <a:rPr lang="en-US" altLang="en-US" dirty="0">
                <a:solidFill>
                  <a:srgbClr val="FFFFFF"/>
                </a:solidFill>
                <a:cs typeface="Arial" panose="020B0604020202020204" pitchFamily="34" charset="0"/>
              </a:rPr>
              <a:t>Women with disabilities – Canadian Women’s Foundation http://www.canadianwomen.org/node/2867</a:t>
            </a:r>
            <a:endParaRPr lang="en-CA" altLang="en-US" dirty="0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28AC0FB0-01AE-47A1-BF7C-9CEBDEBB2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47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9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1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3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4E4DF0-295B-4B1A-9B77-71E4BA5F7411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D967CF6-B623-4F38-ACB5-15960A047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AB72B87-DF44-4CBD-9EF3-F85E4B301B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b="1" dirty="0"/>
              <a:t>You can add a slide to insert local contact information for services and organizations that support seniors in your area. </a:t>
            </a: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D08066F-A72C-4CD2-BA1D-8C0D71B1C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47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9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1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3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0AF3ED-C45C-4A79-AED1-4A674DF282FF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D967CF6-B623-4F38-ACB5-15960A047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AB72B87-DF44-4CBD-9EF3-F85E4B301B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b="1" dirty="0"/>
              <a:t>You can add a slide to insert local contact information for services and organizations that support seniors in your area. </a:t>
            </a: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D08066F-A72C-4CD2-BA1D-8C0D71B1C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47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9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1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3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0AF3ED-C45C-4A79-AED1-4A674DF282FF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D9287-DB01-4677-B3B0-C3B2E86B0B65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275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B1127A-E786-4966-B14D-CB6F89474581}"/>
              </a:ext>
            </a:extLst>
          </p:cNvPr>
          <p:cNvGrpSpPr/>
          <p:nvPr userDrawn="1"/>
        </p:nvGrpSpPr>
        <p:grpSpPr>
          <a:xfrm>
            <a:off x="257452" y="2031025"/>
            <a:ext cx="3311372" cy="1301770"/>
            <a:chOff x="121376" y="2208550"/>
            <a:chExt cx="3860684" cy="159813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ACEBABE-841D-4254-9D72-604E94B176A7}"/>
                </a:ext>
              </a:extLst>
            </p:cNvPr>
            <p:cNvSpPr/>
            <p:nvPr/>
          </p:nvSpPr>
          <p:spPr>
            <a:xfrm>
              <a:off x="121376" y="2239140"/>
              <a:ext cx="1238860" cy="156754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FFFF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FAC556-6CDB-4E07-AEE1-AD00B574A51B}"/>
                </a:ext>
              </a:extLst>
            </p:cNvPr>
            <p:cNvSpPr/>
            <p:nvPr/>
          </p:nvSpPr>
          <p:spPr>
            <a:xfrm>
              <a:off x="1447800" y="2208550"/>
              <a:ext cx="1238860" cy="1567543"/>
            </a:xfrm>
            <a:prstGeom prst="ellipse">
              <a:avLst/>
            </a:prstGeom>
            <a:solidFill>
              <a:srgbClr val="48A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954B37-ACB6-4CC7-B7CE-46E856ED4936}"/>
                </a:ext>
              </a:extLst>
            </p:cNvPr>
            <p:cNvSpPr/>
            <p:nvPr/>
          </p:nvSpPr>
          <p:spPr>
            <a:xfrm>
              <a:off x="2788585" y="2208550"/>
              <a:ext cx="1193475" cy="1567543"/>
            </a:xfrm>
            <a:prstGeom prst="ellipse">
              <a:avLst/>
            </a:prstGeom>
            <a:solidFill>
              <a:srgbClr val="0061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FDF8F2A-BFC0-407B-BBC3-327C00CEA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83" y="2031025"/>
            <a:ext cx="4801169" cy="25143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6529149-55D4-4D92-BBAC-01BDB1F88BA0}"/>
              </a:ext>
            </a:extLst>
          </p:cNvPr>
          <p:cNvSpPr/>
          <p:nvPr userDrawn="1"/>
        </p:nvSpPr>
        <p:spPr>
          <a:xfrm>
            <a:off x="257452" y="5761608"/>
            <a:ext cx="2885243" cy="985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341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  <a:lvl2pPr>
              <a:defRPr>
                <a:solidFill>
                  <a:srgbClr val="00617F"/>
                </a:solidFill>
              </a:defRPr>
            </a:lvl2pPr>
            <a:lvl3pPr>
              <a:defRPr>
                <a:solidFill>
                  <a:srgbClr val="00617F"/>
                </a:solidFill>
              </a:defRPr>
            </a:lvl3pPr>
            <a:lvl4pPr>
              <a:defRPr>
                <a:solidFill>
                  <a:srgbClr val="00617F"/>
                </a:solidFill>
              </a:defRPr>
            </a:lvl4pPr>
            <a:lvl5pPr>
              <a:defRPr>
                <a:solidFill>
                  <a:srgbClr val="0061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75382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669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6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  <a:lvl2pPr>
              <a:defRPr>
                <a:solidFill>
                  <a:srgbClr val="00617F"/>
                </a:solidFill>
              </a:defRPr>
            </a:lvl2pPr>
            <a:lvl3pPr>
              <a:defRPr>
                <a:solidFill>
                  <a:srgbClr val="00617F"/>
                </a:solidFill>
              </a:defRPr>
            </a:lvl3pPr>
            <a:lvl4pPr>
              <a:defRPr>
                <a:solidFill>
                  <a:srgbClr val="00617F"/>
                </a:solidFill>
              </a:defRPr>
            </a:lvl4pPr>
            <a:lvl5pPr>
              <a:defRPr>
                <a:solidFill>
                  <a:srgbClr val="0061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6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  <a:lvl2pPr>
              <a:defRPr>
                <a:solidFill>
                  <a:srgbClr val="00617F"/>
                </a:solidFill>
              </a:defRPr>
            </a:lvl2pPr>
            <a:lvl3pPr>
              <a:defRPr>
                <a:solidFill>
                  <a:srgbClr val="00617F"/>
                </a:solidFill>
              </a:defRPr>
            </a:lvl3pPr>
            <a:lvl4pPr>
              <a:defRPr>
                <a:solidFill>
                  <a:srgbClr val="00617F"/>
                </a:solidFill>
              </a:defRPr>
            </a:lvl4pPr>
            <a:lvl5pPr>
              <a:defRPr>
                <a:solidFill>
                  <a:srgbClr val="0061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9141" y="6275383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86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275382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967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61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617F"/>
                </a:solidFill>
              </a:defRPr>
            </a:lvl1pPr>
            <a:lvl2pPr>
              <a:defRPr sz="2800">
                <a:solidFill>
                  <a:srgbClr val="00617F"/>
                </a:solidFill>
              </a:defRPr>
            </a:lvl2pPr>
            <a:lvl3pPr>
              <a:defRPr sz="2400">
                <a:solidFill>
                  <a:srgbClr val="00617F"/>
                </a:solidFill>
              </a:defRPr>
            </a:lvl3pPr>
            <a:lvl4pPr>
              <a:defRPr sz="2000">
                <a:solidFill>
                  <a:srgbClr val="00617F"/>
                </a:solidFill>
              </a:defRPr>
            </a:lvl4pPr>
            <a:lvl5pPr>
              <a:defRPr sz="2000">
                <a:solidFill>
                  <a:srgbClr val="00617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617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41" y="6275382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073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367217C-A7C8-4B7F-BA82-96D67A26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F1DE5-18E5-44AD-A3AD-4530C64DDF85}" type="datetimeFigureOut">
              <a:rPr lang="en-CA"/>
              <a:pPr>
                <a:defRPr/>
              </a:pPr>
              <a:t>2021-12-20</a:t>
            </a:fld>
            <a:endParaRPr lang="en-CA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E1D526-3913-41D0-A280-AB3A6AD7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7712FB-EE3D-47E8-9412-BDB19401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A9B1D-48F9-4CCE-87B1-0FBA8F1F7204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867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6730" y="6275383"/>
            <a:ext cx="2210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www.chats.on.ca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5301" y="6275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E1B5C3-7B72-40F4-8375-EBB1848898E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89946" y="5738666"/>
            <a:ext cx="2979382" cy="10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0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8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1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17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1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1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1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1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pon.ca/" TargetMode="External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ats.on.ca/" TargetMode="External"/><Relationship Id="rId5" Type="http://schemas.openxmlformats.org/officeDocument/2006/relationships/hyperlink" Target="http://www.elderabuse-yorkregion.ca/" TargetMode="External"/><Relationship Id="rId4" Type="http://schemas.openxmlformats.org/officeDocument/2006/relationships/hyperlink" Target="http://www.psan-sc.ca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lifespandevelopment/chapter/attitudes-about-agin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YdNjrUs4NM?feature=oembed" TargetMode="External"/><Relationship Id="rId4" Type="http://schemas.openxmlformats.org/officeDocument/2006/relationships/hyperlink" Target="https://youtu.be/lYdNjrUs4N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9C47-F9C0-47E0-BFE0-3CE22D6C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526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ELDER ABUSE PREVENTION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ACROSS THE GENERATIONS </a:t>
            </a:r>
            <a:br>
              <a:rPr lang="en-US" sz="3200" b="1" dirty="0">
                <a:solidFill>
                  <a:srgbClr val="7030A0"/>
                </a:solidFill>
              </a:rPr>
            </a:br>
            <a:br>
              <a:rPr lang="en-US" sz="3200" b="1" dirty="0">
                <a:solidFill>
                  <a:srgbClr val="7030A0"/>
                </a:solidFill>
              </a:rPr>
            </a:br>
            <a:br>
              <a:rPr lang="en-US" sz="4400" b="1" dirty="0">
                <a:solidFill>
                  <a:srgbClr val="7030A0"/>
                </a:solidFill>
              </a:rPr>
            </a:br>
            <a:r>
              <a:rPr lang="en-US" sz="4400" dirty="0">
                <a:solidFill>
                  <a:schemeClr val="tx2"/>
                </a:solidFill>
              </a:rPr>
              <a:t>Ageism and Abuse</a:t>
            </a:r>
            <a:br>
              <a:rPr lang="en-CA" sz="4400" dirty="0">
                <a:solidFill>
                  <a:schemeClr val="tx2"/>
                </a:solidFill>
              </a:rPr>
            </a:br>
            <a:endParaRPr lang="en-CA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5791ABF0-B110-4A7C-B1FB-899DFA652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81" y="5994470"/>
            <a:ext cx="46790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0E51-AA18-4F17-94A8-B92639B2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Safe Responses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533E6-C72D-4B99-A3B6-FC667E835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If someone tells you they are being abused, here are some helpful things you can say: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endParaRPr lang="en-CA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‘I believe </a:t>
            </a:r>
            <a:r>
              <a:rPr lang="en-CA" sz="2800" dirty="0">
                <a:solidFill>
                  <a:srgbClr val="000000"/>
                </a:solidFill>
                <a:cs typeface="Arial" panose="020B0604020202020204" pitchFamily="34" charset="0"/>
              </a:rPr>
              <a:t>you.”</a:t>
            </a:r>
          </a:p>
          <a:p>
            <a:pPr eaLnBrk="1" hangingPunct="1">
              <a:defRPr/>
            </a:pPr>
            <a:r>
              <a:rPr lang="en-CA" sz="2800" dirty="0">
                <a:solidFill>
                  <a:srgbClr val="000000"/>
                </a:solidFill>
                <a:cs typeface="Arial" panose="020B0604020202020204" pitchFamily="34" charset="0"/>
              </a:rPr>
              <a:t>“It’s not your fault.”</a:t>
            </a:r>
          </a:p>
          <a:p>
            <a:pPr eaLnBrk="1" hangingPunct="1">
              <a:defRPr/>
            </a:pPr>
            <a:r>
              <a:rPr lang="en-CA" sz="2800" dirty="0">
                <a:solidFill>
                  <a:srgbClr val="000000"/>
                </a:solidFill>
                <a:cs typeface="Arial" panose="020B0604020202020204" pitchFamily="34" charset="0"/>
              </a:rPr>
              <a:t>“I’m worried about your safety.”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“I will support you and your decisions.”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“How can I help?”</a:t>
            </a:r>
            <a:endParaRPr lang="en-CA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6421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C3AE-9D1B-4267-B091-4FAC712D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Signal For Help</a:t>
            </a:r>
            <a:endParaRPr lang="en-CA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C2EA-50E4-45C0-83D3-DA780D078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CA" sz="1350" spc="109" dirty="0">
              <a:solidFill>
                <a:srgbClr val="000000"/>
              </a:solidFill>
              <a:latin typeface="DM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CA" sz="1350" spc="109" dirty="0">
              <a:solidFill>
                <a:srgbClr val="000000"/>
              </a:solidFill>
              <a:latin typeface="DM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CA" sz="1350" spc="109" dirty="0">
              <a:solidFill>
                <a:srgbClr val="000000"/>
              </a:solidFill>
              <a:latin typeface="DM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1800" b="1" spc="109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If you see someone use the Signal for Help, check in with the person safely to find out what they need and want you to do.</a:t>
            </a:r>
            <a:endParaRPr lang="en-CA" sz="18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1800" b="1" spc="109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If you or someone you know is in immediate danger, call 911 or your local emergency services (police, fire, ambulance).</a:t>
            </a:r>
            <a:endParaRPr lang="en-CA" sz="18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C1EBB0B-ADF0-4D22-B8E6-A360E2995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30" y="1517809"/>
            <a:ext cx="4331050" cy="23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AB3549-7D4A-4E4D-A03C-971E574294F0}"/>
              </a:ext>
            </a:extLst>
          </p:cNvPr>
          <p:cNvSpPr txBox="1"/>
          <p:nvPr/>
        </p:nvSpPr>
        <p:spPr>
          <a:xfrm>
            <a:off x="5440680" y="6515100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Canadian Women’s Foundation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6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56E2-5A9E-46E1-BD92-711C3662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7030A0"/>
                </a:solidFill>
                <a:cs typeface="Arial" panose="020B0604020202020204" pitchFamily="34" charset="0"/>
              </a:rPr>
              <a:t>Safety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25ED2-3486-4F2D-AB26-66F71F1DC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4395"/>
            <a:ext cx="7886700" cy="46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>
                <a:solidFill>
                  <a:schemeClr val="tx1"/>
                </a:solidFill>
                <a:cs typeface="Arial" panose="020B0604020202020204" pitchFamily="34" charset="0"/>
              </a:rPr>
              <a:t>It is important to protect your personal documents and think about what to do in case of an  emergency.  You may want to consider putting together an  emergency kit that includes:</a:t>
            </a:r>
          </a:p>
          <a:p>
            <a:r>
              <a:rPr lang="en-CA" sz="2000" dirty="0">
                <a:solidFill>
                  <a:schemeClr val="tx1"/>
                </a:solidFill>
                <a:cs typeface="Arial" panose="020B0604020202020204" pitchFamily="34" charset="0"/>
              </a:rPr>
              <a:t>Emergency phone number such as family, neighbour, shelter</a:t>
            </a:r>
          </a:p>
          <a:p>
            <a:r>
              <a:rPr lang="en-CA" sz="2000" dirty="0">
                <a:solidFill>
                  <a:schemeClr val="tx1"/>
                </a:solidFill>
                <a:cs typeface="Arial" panose="020B0604020202020204" pitchFamily="34" charset="0"/>
              </a:rPr>
              <a:t>Cash/ Extra clothing/ glasses/ hearing aides/ assisted devices </a:t>
            </a:r>
          </a:p>
          <a:p>
            <a:r>
              <a:rPr lang="en-CA" sz="2000" dirty="0">
                <a:solidFill>
                  <a:schemeClr val="tx1"/>
                </a:solidFill>
                <a:cs typeface="Arial" panose="020B0604020202020204" pitchFamily="34" charset="0"/>
              </a:rPr>
              <a:t>List of medications with at least 3 days worth and pharmacy phone number</a:t>
            </a:r>
          </a:p>
          <a:p>
            <a:r>
              <a:rPr lang="en-CA" sz="2000" dirty="0">
                <a:solidFill>
                  <a:schemeClr val="tx1"/>
                </a:solidFill>
                <a:cs typeface="Arial" panose="020B0604020202020204" pitchFamily="34" charset="0"/>
              </a:rPr>
              <a:t>Copies of important documents/ identification/ SIN/ Passport/ health card/ house key/ banking information</a:t>
            </a:r>
          </a:p>
          <a:p>
            <a:r>
              <a:rPr lang="en-CA" sz="2000" dirty="0">
                <a:solidFill>
                  <a:schemeClr val="tx1"/>
                </a:solidFill>
                <a:cs typeface="Arial" panose="020B0604020202020204" pitchFamily="34" charset="0"/>
              </a:rPr>
              <a:t>Above all, identify a SAFE PLACE TO GO IN and OUTSIDE OF THE HOUSE as well as an ESCAPE ROUTE</a:t>
            </a:r>
          </a:p>
          <a:p>
            <a:pPr marL="0" indent="0">
              <a:buNone/>
            </a:pPr>
            <a:endParaRPr lang="en-CA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6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Box 4">
            <a:extLst>
              <a:ext uri="{FF2B5EF4-FFF2-40B4-BE49-F238E27FC236}">
                <a16:creationId xmlns:a16="http://schemas.microsoft.com/office/drawing/2014/main" id="{708419E7-3CCA-4163-BF67-F10D8E14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341313"/>
            <a:ext cx="7996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Resources – finding help</a:t>
            </a:r>
          </a:p>
        </p:txBody>
      </p:sp>
      <p:sp>
        <p:nvSpPr>
          <p:cNvPr id="112644" name="TextBox 8">
            <a:extLst>
              <a:ext uri="{FF2B5EF4-FFF2-40B4-BE49-F238E27FC236}">
                <a16:creationId xmlns:a16="http://schemas.microsoft.com/office/drawing/2014/main" id="{2111DF85-AABC-4628-87D9-48D5833C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088"/>
            <a:ext cx="502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“It’s Not Right!” Neighbours, Friends and Families for Older Adults</a:t>
            </a:r>
          </a:p>
        </p:txBody>
      </p:sp>
      <p:sp>
        <p:nvSpPr>
          <p:cNvPr id="112645" name="Rectangle 1">
            <a:extLst>
              <a:ext uri="{FF2B5EF4-FFF2-40B4-BE49-F238E27FC236}">
                <a16:creationId xmlns:a16="http://schemas.microsoft.com/office/drawing/2014/main" id="{00AF18EF-53F7-4130-9C93-D5867FB66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074509"/>
            <a:ext cx="8001000" cy="47089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211Ontario                                  211</a:t>
            </a:r>
            <a:endParaRPr lang="en-CA" altLang="en-US" sz="20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+mn-lt"/>
                <a:cs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Seniors’ INFO line                        1-888-910-1999 			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Elder Abuse Prevention ON       416-916-6728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  <a:hlinkClick r:id="rId3"/>
              </a:rPr>
              <a:t>www.eapon.ca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Prevention of Senior Abuse Network Simcoe County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  <a:hlinkClick r:id="rId4"/>
              </a:rPr>
              <a:t>www.psan-sc.ca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Prevention of Elder Abuse Committee of York Region  </a:t>
            </a:r>
            <a:r>
              <a:rPr lang="en-US" altLang="en-US" sz="2000" dirty="0">
                <a:latin typeface="+mn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www.elderabuse-yorkregion.ca</a:t>
            </a:r>
            <a:endParaRPr lang="en-US" altLang="en-US" sz="20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u="sng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CHATS-Community &amp; Home Assistance to Seniors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(Caregiver Support Team) 	    1-877-452-4287                           </a:t>
            </a:r>
            <a:r>
              <a:rPr lang="en-US" altLang="en-US" sz="2000" dirty="0">
                <a:latin typeface="+mn-lt"/>
                <a:cs typeface="Arial" panose="020B0604020202020204" pitchFamily="34" charset="0"/>
                <a:hlinkClick r:id="rId6"/>
              </a:rPr>
              <a:t>www.chats.on.ca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latin typeface="+mn-lt"/>
                <a:cs typeface="Arial" panose="020B0604020202020204" pitchFamily="34" charset="0"/>
              </a:rPr>
              <a:t> 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FEABA9-4566-408C-975E-30497AD28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319" y="78830"/>
            <a:ext cx="1833894" cy="183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5E21B-2014-4C59-B59F-40DCCA0FBED4}"/>
              </a:ext>
            </a:extLst>
          </p:cNvPr>
          <p:cNvSpPr txBox="1"/>
          <p:nvPr/>
        </p:nvSpPr>
        <p:spPr>
          <a:xfrm>
            <a:off x="4914485" y="256270"/>
            <a:ext cx="1833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</a:rPr>
              <a:t>Imminent Danger   </a:t>
            </a:r>
            <a:r>
              <a:rPr lang="en-CA" sz="2000" b="1" u="sng" dirty="0">
                <a:solidFill>
                  <a:srgbClr val="FF0000"/>
                </a:solidFill>
              </a:rPr>
              <a:t>911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Box 4">
            <a:extLst>
              <a:ext uri="{FF2B5EF4-FFF2-40B4-BE49-F238E27FC236}">
                <a16:creationId xmlns:a16="http://schemas.microsoft.com/office/drawing/2014/main" id="{708419E7-3CCA-4163-BF67-F10D8E14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341313"/>
            <a:ext cx="7996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Additional Resources:</a:t>
            </a:r>
          </a:p>
        </p:txBody>
      </p:sp>
      <p:sp>
        <p:nvSpPr>
          <p:cNvPr id="112644" name="TextBox 8">
            <a:extLst>
              <a:ext uri="{FF2B5EF4-FFF2-40B4-BE49-F238E27FC236}">
                <a16:creationId xmlns:a16="http://schemas.microsoft.com/office/drawing/2014/main" id="{2111DF85-AABC-4628-87D9-48D5833C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088"/>
            <a:ext cx="502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“It’s Not Right!” Neighbours, Friends and Families for Older Adults</a:t>
            </a:r>
          </a:p>
        </p:txBody>
      </p:sp>
      <p:sp>
        <p:nvSpPr>
          <p:cNvPr id="112645" name="Rectangle 1">
            <a:extLst>
              <a:ext uri="{FF2B5EF4-FFF2-40B4-BE49-F238E27FC236}">
                <a16:creationId xmlns:a16="http://schemas.microsoft.com/office/drawing/2014/main" id="{00AF18EF-53F7-4130-9C93-D5867FB66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951398"/>
            <a:ext cx="7656512" cy="46474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sz="2000" i="0" dirty="0">
              <a:solidFill>
                <a:srgbClr val="0A0A0A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sz="2000" i="0" dirty="0">
                <a:solidFill>
                  <a:srgbClr val="0A0A0A"/>
                </a:solidFill>
                <a:effectLst/>
                <a:latin typeface="+mn-lt"/>
                <a:cs typeface="Arial" panose="020B0604020202020204" pitchFamily="34" charset="0"/>
              </a:rPr>
              <a:t>Ontario Caregiver Helpline 	 		1.833.416.2273</a:t>
            </a:r>
            <a:endParaRPr lang="en-CA" alt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Law Society Referral Service			1-855-947-5255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Legal Aid Ontario						1-800-668-8258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Seniors Safety Line     	            	 		1-866-299-1011  </a:t>
            </a:r>
            <a:endParaRPr lang="en-CA" alt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CA" alt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Ontario Crime Stoppers				</a:t>
            </a:r>
            <a:r>
              <a:rPr lang="en-CA" sz="20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1-800-222-8477</a:t>
            </a:r>
            <a:endParaRPr lang="en-CA" alt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South Simcoe Police	         			905-775-3311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OPP Alliston		         	  			</a:t>
            </a:r>
            <a:r>
              <a:rPr lang="en-CA" sz="2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705 434-1939</a:t>
            </a:r>
          </a:p>
          <a:p>
            <a:pPr>
              <a:spcBef>
                <a:spcPct val="0"/>
              </a:spcBef>
              <a:buNone/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York Regional Police 	            </a:t>
            </a:r>
            <a:r>
              <a:rPr lang="en-CA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		      1-866-876-5423 ext. 6697</a:t>
            </a:r>
          </a:p>
          <a:p>
            <a:pPr>
              <a:spcBef>
                <a:spcPct val="0"/>
              </a:spcBef>
              <a:buNone/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Victim Support Line					1-888-579-2888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5E21B-2014-4C59-B59F-40DCCA0FBED4}"/>
              </a:ext>
            </a:extLst>
          </p:cNvPr>
          <p:cNvSpPr txBox="1"/>
          <p:nvPr/>
        </p:nvSpPr>
        <p:spPr>
          <a:xfrm>
            <a:off x="496888" y="864533"/>
            <a:ext cx="660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  <a:cs typeface="Arial" panose="020B0604020202020204" pitchFamily="34" charset="0"/>
              </a:rPr>
              <a:t>Imminent Danger      			Call </a:t>
            </a:r>
            <a:r>
              <a:rPr lang="en-CA" sz="2400" b="1" u="sng" dirty="0">
                <a:solidFill>
                  <a:srgbClr val="FF0000"/>
                </a:solidFill>
                <a:cs typeface="Arial" panose="020B0604020202020204" pitchFamily="34" charset="0"/>
              </a:rPr>
              <a:t>911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nonstopecho.com/wp-content/uploads/2014/04/Stop-Elder-Abus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188" y="1339850"/>
            <a:ext cx="6259625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CD1363-1C14-452A-BC49-86B12FD0F6F1}"/>
              </a:ext>
            </a:extLst>
          </p:cNvPr>
          <p:cNvSpPr txBox="1"/>
          <p:nvPr/>
        </p:nvSpPr>
        <p:spPr>
          <a:xfrm>
            <a:off x="4039369" y="5794995"/>
            <a:ext cx="39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>
                <a:cs typeface="Arial" panose="020B0604020202020204" pitchFamily="34" charset="0"/>
              </a:rPr>
              <a:t>“It’s Not Right!”</a:t>
            </a:r>
          </a:p>
        </p:txBody>
      </p:sp>
    </p:spTree>
    <p:extLst>
      <p:ext uri="{BB962C8B-B14F-4D97-AF65-F5344CB8AC3E}">
        <p14:creationId xmlns:p14="http://schemas.microsoft.com/office/powerpoint/2010/main" val="26851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95C7-6DCE-4514-8C7D-BE6A42EE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FDA618E-6B42-4B7C-9960-98793C2B7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" y="365126"/>
            <a:ext cx="9074524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8D95185-8FD0-4E5A-825F-A20EE972D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84" y="6036511"/>
            <a:ext cx="46790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2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4A1B-3EC5-43E4-878D-FE10BA06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Definition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DF3DB-2E40-4A1B-A4A6-59744F96F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2983"/>
            <a:ext cx="78867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Discrimination against older adults because they are older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Harmless phrases: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“You don't look (your age)!”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“60 is the new 40.”</a:t>
            </a:r>
            <a:endParaRPr lang="en-US" sz="36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“Nobody says that anymore.”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You stayed awake until midnight? Good for you!“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“You should be retired by now.”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“Slow down, Grandpa!”</a:t>
            </a:r>
            <a:r>
              <a:rPr lang="en-CA" sz="36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							</a:t>
            </a:r>
          </a:p>
          <a:p>
            <a:endParaRPr lang="en-CA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A04D8CEB-6679-41BD-80FC-FAB6898E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5184"/>
            <a:ext cx="28575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1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A247-37E2-4DD0-B1D4-39E5F1A57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Words Can Hurt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A077-561A-4E44-A300-75285B3B3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9C6AA31-00A8-49DD-823A-5CE140A7A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7455" y="1600200"/>
            <a:ext cx="8509089" cy="41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5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2C4F-0377-4977-874F-5E71A306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Statistics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4BA6-C235-4931-A4EB-CC05C2C94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CA" sz="2800" dirty="0">
                <a:solidFill>
                  <a:srgbClr val="000000"/>
                </a:solidFill>
                <a:cs typeface="Arial" panose="020B0604020202020204" pitchFamily="34" charset="0"/>
              </a:rPr>
              <a:t>6 in 10 (63%) of seniors say they have been treated unfairly / differently because of age</a:t>
            </a:r>
          </a:p>
          <a:p>
            <a:pPr>
              <a:spcAft>
                <a:spcPts val="1200"/>
              </a:spcAft>
              <a:defRPr/>
            </a:pPr>
            <a:r>
              <a:rPr lang="en-CA" sz="2800" dirty="0">
                <a:solidFill>
                  <a:srgbClr val="000000"/>
                </a:solidFill>
                <a:cs typeface="Arial" panose="020B0604020202020204" pitchFamily="34" charset="0"/>
              </a:rPr>
              <a:t>8 in 10 (79%) agree seniors are seen as less important</a:t>
            </a:r>
          </a:p>
          <a:p>
            <a:pPr>
              <a:spcAft>
                <a:spcPts val="1200"/>
              </a:spcAft>
              <a:defRPr/>
            </a:pPr>
            <a:r>
              <a:rPr lang="en-CA" sz="2800" dirty="0">
                <a:solidFill>
                  <a:srgbClr val="000000"/>
                </a:solidFill>
                <a:cs typeface="Arial" panose="020B0604020202020204" pitchFamily="34" charset="0"/>
              </a:rPr>
              <a:t>1 in 5 (21%) see older Canadians as a burden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257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illennials Show Us What ￢ﾀﾘOld￢ﾀﾙ Looks Like | Disrupt Aging">
            <a:hlinkClick r:id="" action="ppaction://media"/>
            <a:extLst>
              <a:ext uri="{FF2B5EF4-FFF2-40B4-BE49-F238E27FC236}">
                <a16:creationId xmlns:a16="http://schemas.microsoft.com/office/drawing/2014/main" id="{9BE27B91-7226-446E-925B-5949FA664A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7350" y="495300"/>
            <a:ext cx="6096000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65B702-231F-43F3-89A2-6BCDBCFAF727}"/>
              </a:ext>
            </a:extLst>
          </p:cNvPr>
          <p:cNvSpPr txBox="1"/>
          <p:nvPr/>
        </p:nvSpPr>
        <p:spPr>
          <a:xfrm>
            <a:off x="1714500" y="4305300"/>
            <a:ext cx="60769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hlinkClick r:id="rId4"/>
              </a:rPr>
              <a:t>https://youtu.be/lYdNjrUs4NM</a:t>
            </a:r>
            <a:endParaRPr lang="en-CA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61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1997-A27A-4944-990B-B55DFF70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Psychological / Physical Effects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E3B12-B775-456D-BBDF-EA2906D20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153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Ageism has real mental and physical health consequences, including:</a:t>
            </a:r>
          </a:p>
          <a:p>
            <a:r>
              <a:rPr lang="en-US" b="0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decreased will to live </a:t>
            </a:r>
          </a:p>
          <a:p>
            <a:r>
              <a:rPr lang="en-US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 less desire to live a healthy lifestyle </a:t>
            </a:r>
          </a:p>
          <a:p>
            <a:r>
              <a:rPr lang="en-US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 impaired recovery from illness</a:t>
            </a:r>
          </a:p>
          <a:p>
            <a:r>
              <a:rPr lang="en-US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 increased stress</a:t>
            </a:r>
          </a:p>
          <a:p>
            <a:r>
              <a:rPr lang="en-US" dirty="0">
                <a:solidFill>
                  <a:srgbClr val="111111"/>
                </a:solidFill>
                <a:cs typeface="Arial" panose="020B0604020202020204" pitchFamily="34" charset="0"/>
              </a:rPr>
              <a:t> </a:t>
            </a:r>
            <a:r>
              <a:rPr lang="en-US" i="0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shortened life span</a:t>
            </a:r>
            <a:endParaRPr lang="en-CA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678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EB066-EFF5-4EFE-B34B-5244CCD7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Ageism &amp; Abuse</a:t>
            </a: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0EEDE-2024-41CB-A4BF-022E2410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19678"/>
          </a:xfrm>
        </p:spPr>
        <p:txBody>
          <a:bodyPr/>
          <a:lstStyle/>
          <a:p>
            <a:pPr marL="0" indent="0">
              <a:buNone/>
            </a:pPr>
            <a:r>
              <a:rPr lang="en-US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Ageism is a type of prejudice that both justifies abusive behaviour against older people and leads to overlooking the consequences it has on older people.</a:t>
            </a:r>
          </a:p>
          <a:p>
            <a:r>
              <a:rPr lang="en-CA" sz="2400" dirty="0">
                <a:solidFill>
                  <a:schemeClr val="tx1"/>
                </a:solidFill>
                <a:cs typeface="Arial" panose="020B0604020202020204" pitchFamily="34" charset="0"/>
              </a:rPr>
              <a:t>Adult children start to make decisions for their parents/grandparents</a:t>
            </a:r>
          </a:p>
          <a:p>
            <a:r>
              <a:rPr lang="en-CA" sz="2400" dirty="0">
                <a:solidFill>
                  <a:schemeClr val="tx1"/>
                </a:solidFill>
                <a:cs typeface="Arial" panose="020B0604020202020204" pitchFamily="34" charset="0"/>
              </a:rPr>
              <a:t>Young people think older adults are taking their jobs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524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Box 12">
            <a:extLst>
              <a:ext uri="{FF2B5EF4-FFF2-40B4-BE49-F238E27FC236}">
                <a16:creationId xmlns:a16="http://schemas.microsoft.com/office/drawing/2014/main" id="{13F9E1B5-D1FB-4395-BD9F-52A75E058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088"/>
            <a:ext cx="502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</a:rPr>
              <a:t>“It’s Not Right!” Neighbours, Friends and Families for Older Adults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294BA3DC-A867-4CEE-9390-EAA2ED752183}"/>
              </a:ext>
            </a:extLst>
          </p:cNvPr>
          <p:cNvSpPr/>
          <p:nvPr/>
        </p:nvSpPr>
        <p:spPr>
          <a:xfrm>
            <a:off x="541337" y="1735137"/>
            <a:ext cx="4556125" cy="2209800"/>
          </a:xfrm>
          <a:prstGeom prst="wedgeEllipseCallout">
            <a:avLst>
              <a:gd name="adj1" fmla="val 35431"/>
              <a:gd name="adj2" fmla="val -6757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CA" sz="2000" dirty="0"/>
              <a:t>LGBTQ+ seniors may face </a:t>
            </a:r>
          </a:p>
          <a:p>
            <a:pPr algn="ctr" eaLnBrk="1" hangingPunct="1">
              <a:defRPr/>
            </a:pPr>
            <a:r>
              <a:rPr lang="en-CA" sz="2000" dirty="0"/>
              <a:t>social </a:t>
            </a:r>
            <a:r>
              <a:rPr lang="en-CA" dirty="0"/>
              <a:t>discrimination</a:t>
            </a:r>
            <a:r>
              <a:rPr lang="en-CA" sz="2000" dirty="0"/>
              <a:t> </a:t>
            </a:r>
          </a:p>
          <a:p>
            <a:pPr algn="ctr" eaLnBrk="1" hangingPunct="1">
              <a:defRPr/>
            </a:pPr>
            <a:r>
              <a:rPr lang="en-CA" sz="2000" dirty="0"/>
              <a:t>due to their age  as well as their </a:t>
            </a:r>
          </a:p>
          <a:p>
            <a:pPr algn="ctr" eaLnBrk="1" hangingPunct="1">
              <a:defRPr/>
            </a:pPr>
            <a:r>
              <a:rPr lang="en-CA" sz="2000" dirty="0"/>
              <a:t>sexual  orientation or </a:t>
            </a:r>
          </a:p>
          <a:p>
            <a:pPr algn="ctr" eaLnBrk="1" hangingPunct="1">
              <a:defRPr/>
            </a:pPr>
            <a:r>
              <a:rPr lang="en-CA" sz="2000" dirty="0"/>
              <a:t>gender identity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CCF0432F-D9BD-4C07-B466-908FFFC77464}"/>
              </a:ext>
            </a:extLst>
          </p:cNvPr>
          <p:cNvSpPr/>
          <p:nvPr/>
        </p:nvSpPr>
        <p:spPr>
          <a:xfrm>
            <a:off x="541337" y="3861693"/>
            <a:ext cx="5791200" cy="1858963"/>
          </a:xfrm>
          <a:prstGeom prst="wedgeEllipseCallout">
            <a:avLst>
              <a:gd name="adj1" fmla="val 30312"/>
              <a:gd name="adj2" fmla="val -81741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 charset="0"/>
              </a:rPr>
              <a:t>Ongoing legacy of residential schools 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 charset="0"/>
              </a:rPr>
              <a:t>and colonization  -  indigenous  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 charset="0"/>
              </a:rPr>
              <a:t>people  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are</a:t>
            </a:r>
            <a:r>
              <a:rPr lang="en-US" sz="2000" dirty="0">
                <a:solidFill>
                  <a:srgbClr val="FFFFFF"/>
                </a:solidFill>
                <a:cs typeface="Arial" charset="0"/>
              </a:rPr>
              <a:t>  6x 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 charset="0"/>
              </a:rPr>
              <a:t>more likely to be killed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E35C23-1D9C-42E2-9DC9-235C43381F0B}"/>
              </a:ext>
            </a:extLst>
          </p:cNvPr>
          <p:cNvSpPr/>
          <p:nvPr/>
        </p:nvSpPr>
        <p:spPr>
          <a:xfrm>
            <a:off x="0" y="0"/>
            <a:ext cx="64008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 dirty="0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7A9CC171-36E0-41D3-8BC3-DE8DEFE145BC}"/>
              </a:ext>
            </a:extLst>
          </p:cNvPr>
          <p:cNvSpPr/>
          <p:nvPr/>
        </p:nvSpPr>
        <p:spPr>
          <a:xfrm>
            <a:off x="5165725" y="855663"/>
            <a:ext cx="3978275" cy="1828800"/>
          </a:xfrm>
          <a:prstGeom prst="wedgeEllipseCallout">
            <a:avLst>
              <a:gd name="adj1" fmla="val -53185"/>
              <a:gd name="adj2" fmla="val -31099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 charset="0"/>
              </a:rPr>
              <a:t>20% of Trans seniors  have 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 charset="0"/>
              </a:rPr>
              <a:t>been  physically  or sexually  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 charset="0"/>
              </a:rPr>
              <a:t>abused for being Trans 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8490F305-1FC6-45BC-81DA-5C93DA55B20B}"/>
              </a:ext>
            </a:extLst>
          </p:cNvPr>
          <p:cNvSpPr/>
          <p:nvPr/>
        </p:nvSpPr>
        <p:spPr>
          <a:xfrm>
            <a:off x="5165725" y="2730500"/>
            <a:ext cx="3978276" cy="1828800"/>
          </a:xfrm>
          <a:prstGeom prst="wedgeEllipseCallout">
            <a:avLst>
              <a:gd name="adj1" fmla="val -51402"/>
              <a:gd name="adj2" fmla="val -6154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 charset="0"/>
              </a:rPr>
              <a:t>women with 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 charset="0"/>
              </a:rPr>
              <a:t>disabilities  are 4x more likely to 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 charset="0"/>
              </a:rPr>
              <a:t>be sexually assaulted</a:t>
            </a:r>
          </a:p>
        </p:txBody>
      </p:sp>
      <p:sp>
        <p:nvSpPr>
          <p:cNvPr id="63497" name="TextBox 4">
            <a:extLst>
              <a:ext uri="{FF2B5EF4-FFF2-40B4-BE49-F238E27FC236}">
                <a16:creationId xmlns:a16="http://schemas.microsoft.com/office/drawing/2014/main" id="{8442534F-A3FA-4806-BB7B-E1EEFD089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1438"/>
            <a:ext cx="7993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People </a:t>
            </a:r>
            <a:br>
              <a:rPr lang="en-US" altLang="en-US" sz="4000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More at Risk?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E5035AC6-AE02-46AB-A2F1-2D46DA860735}"/>
              </a:ext>
            </a:extLst>
          </p:cNvPr>
          <p:cNvSpPr/>
          <p:nvPr/>
        </p:nvSpPr>
        <p:spPr>
          <a:xfrm rot="452362">
            <a:off x="5085298" y="5164137"/>
            <a:ext cx="3965867" cy="1676400"/>
          </a:xfrm>
          <a:prstGeom prst="wedgeEllipseCallout">
            <a:avLst>
              <a:gd name="adj1" fmla="val -40938"/>
              <a:gd name="adj2" fmla="val -7325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000" dirty="0">
              <a:solidFill>
                <a:srgbClr val="FFFFFF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 charset="0"/>
              </a:rPr>
              <a:t>Men are more likely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 charset="0"/>
              </a:rPr>
              <a:t> to be victims of Ageism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 charset="0"/>
              </a:rPr>
              <a:t> in the workforce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 charset="0"/>
              </a:rPr>
              <a:t>“time to get out of the way”</a:t>
            </a:r>
          </a:p>
          <a:p>
            <a:pPr algn="ctr" eaLnBrk="1" hangingPunct="1">
              <a:defRPr/>
            </a:pPr>
            <a:endParaRPr lang="en-US" sz="2000" dirty="0">
              <a:solidFill>
                <a:srgbClr val="FFFFFF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F779-097B-405D-AC8E-3EE10B3B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7030A0"/>
                </a:solidFill>
              </a:rPr>
              <a:t>How you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1BFB3-2C5D-4F07-B433-020F18009867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  <a:cs typeface="Arial" panose="020B0604020202020204" pitchFamily="34" charset="0"/>
              </a:rPr>
              <a:t>Be watchful</a:t>
            </a:r>
          </a:p>
          <a:p>
            <a:r>
              <a:rPr lang="en-CA" dirty="0">
                <a:solidFill>
                  <a:schemeClr val="tx1"/>
                </a:solidFill>
                <a:cs typeface="Arial" panose="020B0604020202020204" pitchFamily="34" charset="0"/>
              </a:rPr>
              <a:t>Recognize the warning signs</a:t>
            </a:r>
          </a:p>
          <a:p>
            <a:r>
              <a:rPr lang="en-CA" dirty="0">
                <a:solidFill>
                  <a:schemeClr val="tx1"/>
                </a:solidFill>
                <a:cs typeface="Arial" panose="020B0604020202020204" pitchFamily="34" charset="0"/>
              </a:rPr>
              <a:t>Ask questions</a:t>
            </a:r>
          </a:p>
          <a:p>
            <a:r>
              <a:rPr lang="en-CA" dirty="0">
                <a:solidFill>
                  <a:schemeClr val="tx1"/>
                </a:solidFill>
                <a:cs typeface="Arial" panose="020B0604020202020204" pitchFamily="34" charset="0"/>
              </a:rPr>
              <a:t>Listen carefully</a:t>
            </a:r>
          </a:p>
          <a:p>
            <a:r>
              <a:rPr lang="en-CA" dirty="0">
                <a:solidFill>
                  <a:schemeClr val="tx1"/>
                </a:solidFill>
                <a:cs typeface="Arial" panose="020B0604020202020204" pitchFamily="34" charset="0"/>
              </a:rPr>
              <a:t>Be supportive – let them tell you what they need</a:t>
            </a:r>
          </a:p>
          <a:p>
            <a:r>
              <a:rPr lang="en-CA" dirty="0">
                <a:solidFill>
                  <a:schemeClr val="tx1"/>
                </a:solidFill>
                <a:cs typeface="Arial" panose="020B0604020202020204" pitchFamily="34" charset="0"/>
              </a:rPr>
              <a:t>Investigate and share local resources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2735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bd643c9-58ea-42ad-84de-aeb24e7c6b5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E1ABE5D532374CA694EC088462E902" ma:contentTypeVersion="14" ma:contentTypeDescription="Create a new document." ma:contentTypeScope="" ma:versionID="1aab77459b21a6773b2131c2ebce3eed">
  <xsd:schema xmlns:xsd="http://www.w3.org/2001/XMLSchema" xmlns:xs="http://www.w3.org/2001/XMLSchema" xmlns:p="http://schemas.microsoft.com/office/2006/metadata/properties" xmlns:ns2="4bd643c9-58ea-42ad-84de-aeb24e7c6b56" xmlns:ns3="a078f778-80af-49fa-a511-d7f24377b9d6" targetNamespace="http://schemas.microsoft.com/office/2006/metadata/properties" ma:root="true" ma:fieldsID="14a966f3b6fd0269fc479b5e7bf2e219" ns2:_="" ns3:_="">
    <xsd:import namespace="4bd643c9-58ea-42ad-84de-aeb24e7c6b56"/>
    <xsd:import namespace="a078f778-80af-49fa-a511-d7f24377b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643c9-58ea-42ad-84de-aeb24e7c6b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8f778-80af-49fa-a511-d7f24377b9d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997770-F886-4DF2-BDB7-61870B3A0721}">
  <ds:schemaRefs>
    <ds:schemaRef ds:uri="4bd643c9-58ea-42ad-84de-aeb24e7c6b5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062A94-80EC-461F-885C-4EE530B82F2F}">
  <ds:schemaRefs>
    <ds:schemaRef ds:uri="4bd643c9-58ea-42ad-84de-aeb24e7c6b56"/>
    <ds:schemaRef ds:uri="a078f778-80af-49fa-a511-d7f24377b9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4C5A98-5689-4C7C-9C2E-437D49D42B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870</Words>
  <Application>Microsoft Office PowerPoint</Application>
  <PresentationFormat>On-screen Show (4:3)</PresentationFormat>
  <Paragraphs>126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DM Sans</vt:lpstr>
      <vt:lpstr>Wingdings</vt:lpstr>
      <vt:lpstr>Office Theme</vt:lpstr>
      <vt:lpstr>ELDER ABUSE PREVENTION ACROSS THE GENERATIONS    Ageism and Abuse </vt:lpstr>
      <vt:lpstr>Definition</vt:lpstr>
      <vt:lpstr>Words Can Hurt</vt:lpstr>
      <vt:lpstr>Statistics</vt:lpstr>
      <vt:lpstr>PowerPoint Presentation</vt:lpstr>
      <vt:lpstr>Psychological / Physical Effects</vt:lpstr>
      <vt:lpstr>Ageism &amp; Abuse</vt:lpstr>
      <vt:lpstr>PowerPoint Presentation</vt:lpstr>
      <vt:lpstr>How you can help</vt:lpstr>
      <vt:lpstr>Safe Responses</vt:lpstr>
      <vt:lpstr>Signal For Help</vt:lpstr>
      <vt:lpstr>Safety Planning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McCluskey</dc:creator>
  <cp:lastModifiedBy>Angela Endicott</cp:lastModifiedBy>
  <cp:revision>3</cp:revision>
  <dcterms:created xsi:type="dcterms:W3CDTF">2021-05-20T11:49:02Z</dcterms:created>
  <dcterms:modified xsi:type="dcterms:W3CDTF">2021-12-20T14:15:47Z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0x0101005EE1ABE5D532374CA694EC088462E902</vt:lpwstr>
  </property>
</Properties>
</file>