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498" r:id="rId5"/>
    <p:sldId id="516" r:id="rId6"/>
    <p:sldId id="258" r:id="rId7"/>
    <p:sldId id="259" r:id="rId8"/>
    <p:sldId id="262" r:id="rId9"/>
    <p:sldId id="504" r:id="rId10"/>
    <p:sldId id="513" r:id="rId11"/>
    <p:sldId id="505" r:id="rId12"/>
    <p:sldId id="517" r:id="rId13"/>
    <p:sldId id="515" r:id="rId14"/>
    <p:sldId id="263" r:id="rId15"/>
    <p:sldId id="518" r:id="rId16"/>
    <p:sldId id="511" r:id="rId17"/>
    <p:sldId id="257" r:id="rId18"/>
    <p:sldId id="493" r:id="rId19"/>
    <p:sldId id="519" r:id="rId20"/>
    <p:sldId id="520" r:id="rId21"/>
    <p:sldId id="301" r:id="rId22"/>
    <p:sldId id="507" r:id="rId23"/>
  </p:sldIdLst>
  <p:sldSz cx="9144000" cy="6858000" type="screen4x3"/>
  <p:notesSz cx="6858000" cy="9144000"/>
  <p:defaultText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9KJLAgWbH+QJGt7YrOWAQ==" hashData="rfElkM+bPnn4qYUU4wrtIOBt7XFbNAMxvnlC2S+XN07QswSMSI88fuLXrWInA75O0VPqmNXvpM5faJW8GxGvV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CD19A-990E-46ED-8DE4-686FB69757CB}" v="1" dt="2021-10-06T17:49:19.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1484"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Ind" userId="e678cbe9-0d74-4e4a-8a76-5c4d82b4bcfe" providerId="ADAL" clId="{487B16F0-76BB-4972-AC0A-DDAA6A70EB11}"/>
    <pc:docChg chg="undo custSel addSld delSld modSld sldOrd">
      <pc:chgData name="Linda Ind" userId="e678cbe9-0d74-4e4a-8a76-5c4d82b4bcfe" providerId="ADAL" clId="{487B16F0-76BB-4972-AC0A-DDAA6A70EB11}" dt="2021-07-08T18:13:22.380" v="1415" actId="27636"/>
      <pc:docMkLst>
        <pc:docMk/>
      </pc:docMkLst>
      <pc:sldChg chg="delSp modSp mod">
        <pc:chgData name="Linda Ind" userId="e678cbe9-0d74-4e4a-8a76-5c4d82b4bcfe" providerId="ADAL" clId="{487B16F0-76BB-4972-AC0A-DDAA6A70EB11}" dt="2021-06-29T17:28:50.820" v="891" actId="20577"/>
        <pc:sldMkLst>
          <pc:docMk/>
          <pc:sldMk cId="4010616491" sldId="258"/>
        </pc:sldMkLst>
        <pc:spChg chg="mod">
          <ac:chgData name="Linda Ind" userId="e678cbe9-0d74-4e4a-8a76-5c4d82b4bcfe" providerId="ADAL" clId="{487B16F0-76BB-4972-AC0A-DDAA6A70EB11}" dt="2021-06-29T16:57:21.673" v="21" actId="207"/>
          <ac:spMkLst>
            <pc:docMk/>
            <pc:sldMk cId="4010616491" sldId="258"/>
            <ac:spMk id="2" creationId="{1A8F4A1B-3EC5-43E4-878D-FE10BA06D668}"/>
          </ac:spMkLst>
        </pc:spChg>
        <pc:spChg chg="mod">
          <ac:chgData name="Linda Ind" userId="e678cbe9-0d74-4e4a-8a76-5c4d82b4bcfe" providerId="ADAL" clId="{487B16F0-76BB-4972-AC0A-DDAA6A70EB11}" dt="2021-06-29T17:28:50.820" v="891" actId="20577"/>
          <ac:spMkLst>
            <pc:docMk/>
            <pc:sldMk cId="4010616491" sldId="258"/>
            <ac:spMk id="3" creationId="{281DF3DB-2E40-4A1B-A4A6-59744F96FF47}"/>
          </ac:spMkLst>
        </pc:spChg>
        <pc:picChg chg="del">
          <ac:chgData name="Linda Ind" userId="e678cbe9-0d74-4e4a-8a76-5c4d82b4bcfe" providerId="ADAL" clId="{487B16F0-76BB-4972-AC0A-DDAA6A70EB11}" dt="2021-06-29T16:57:35.505" v="24" actId="478"/>
          <ac:picMkLst>
            <pc:docMk/>
            <pc:sldMk cId="4010616491" sldId="258"/>
            <ac:picMk id="4" creationId="{A04D8CEB-6679-41BD-80FC-FAB6898E277B}"/>
          </ac:picMkLst>
        </pc:picChg>
      </pc:sldChg>
      <pc:sldChg chg="addSp modSp mod">
        <pc:chgData name="Linda Ind" userId="e678cbe9-0d74-4e4a-8a76-5c4d82b4bcfe" providerId="ADAL" clId="{487B16F0-76BB-4972-AC0A-DDAA6A70EB11}" dt="2021-06-29T17:29:12.691" v="894" actId="27636"/>
        <pc:sldMkLst>
          <pc:docMk/>
          <pc:sldMk cId="742576761" sldId="259"/>
        </pc:sldMkLst>
        <pc:spChg chg="mod">
          <ac:chgData name="Linda Ind" userId="e678cbe9-0d74-4e4a-8a76-5c4d82b4bcfe" providerId="ADAL" clId="{487B16F0-76BB-4972-AC0A-DDAA6A70EB11}" dt="2021-06-29T17:00:05.207" v="56" actId="207"/>
          <ac:spMkLst>
            <pc:docMk/>
            <pc:sldMk cId="742576761" sldId="259"/>
            <ac:spMk id="2" creationId="{D0D72C4F-0377-4977-874F-5E71A306D5AC}"/>
          </ac:spMkLst>
        </pc:spChg>
        <pc:spChg chg="mod">
          <ac:chgData name="Linda Ind" userId="e678cbe9-0d74-4e4a-8a76-5c4d82b4bcfe" providerId="ADAL" clId="{487B16F0-76BB-4972-AC0A-DDAA6A70EB11}" dt="2021-06-29T17:29:12.691" v="894" actId="27636"/>
          <ac:spMkLst>
            <pc:docMk/>
            <pc:sldMk cId="742576761" sldId="259"/>
            <ac:spMk id="3" creationId="{2C304BA6-C235-4931-A4EB-CC05C2C9444F}"/>
          </ac:spMkLst>
        </pc:spChg>
        <pc:spChg chg="add mod">
          <ac:chgData name="Linda Ind" userId="e678cbe9-0d74-4e4a-8a76-5c4d82b4bcfe" providerId="ADAL" clId="{487B16F0-76BB-4972-AC0A-DDAA6A70EB11}" dt="2021-06-29T17:28:22.739" v="879" actId="122"/>
          <ac:spMkLst>
            <pc:docMk/>
            <pc:sldMk cId="742576761" sldId="259"/>
            <ac:spMk id="4" creationId="{6969356C-12BF-449A-87CF-576497F2321D}"/>
          </ac:spMkLst>
        </pc:spChg>
      </pc:sldChg>
      <pc:sldChg chg="modSp mod">
        <pc:chgData name="Linda Ind" userId="e678cbe9-0d74-4e4a-8a76-5c4d82b4bcfe" providerId="ADAL" clId="{487B16F0-76BB-4972-AC0A-DDAA6A70EB11}" dt="2021-06-29T17:29:24.778" v="895" actId="2711"/>
        <pc:sldMkLst>
          <pc:docMk/>
          <pc:sldMk cId="1686783635" sldId="262"/>
        </pc:sldMkLst>
        <pc:spChg chg="mod">
          <ac:chgData name="Linda Ind" userId="e678cbe9-0d74-4e4a-8a76-5c4d82b4bcfe" providerId="ADAL" clId="{487B16F0-76BB-4972-AC0A-DDAA6A70EB11}" dt="2021-06-29T17:19:09.978" v="713" actId="207"/>
          <ac:spMkLst>
            <pc:docMk/>
            <pc:sldMk cId="1686783635" sldId="262"/>
            <ac:spMk id="2" creationId="{F94D1997-A27A-4944-990B-B55DFF707A7A}"/>
          </ac:spMkLst>
        </pc:spChg>
        <pc:spChg chg="mod">
          <ac:chgData name="Linda Ind" userId="e678cbe9-0d74-4e4a-8a76-5c4d82b4bcfe" providerId="ADAL" clId="{487B16F0-76BB-4972-AC0A-DDAA6A70EB11}" dt="2021-06-29T17:29:24.778" v="895" actId="2711"/>
          <ac:spMkLst>
            <pc:docMk/>
            <pc:sldMk cId="1686783635" sldId="262"/>
            <ac:spMk id="3" creationId="{C88E3B12-B775-456D-BBDF-EA2906D204AD}"/>
          </ac:spMkLst>
        </pc:spChg>
      </pc:sldChg>
      <pc:sldChg chg="modSp mod">
        <pc:chgData name="Linda Ind" userId="e678cbe9-0d74-4e4a-8a76-5c4d82b4bcfe" providerId="ADAL" clId="{487B16F0-76BB-4972-AC0A-DDAA6A70EB11}" dt="2021-06-29T17:30:09.375" v="898" actId="113"/>
        <pc:sldMkLst>
          <pc:docMk/>
          <pc:sldMk cId="4036421338" sldId="263"/>
        </pc:sldMkLst>
        <pc:spChg chg="mod">
          <ac:chgData name="Linda Ind" userId="e678cbe9-0d74-4e4a-8a76-5c4d82b4bcfe" providerId="ADAL" clId="{487B16F0-76BB-4972-AC0A-DDAA6A70EB11}" dt="2021-06-29T17:30:09.375" v="898" actId="113"/>
          <ac:spMkLst>
            <pc:docMk/>
            <pc:sldMk cId="4036421338" sldId="263"/>
            <ac:spMk id="2" creationId="{1DE60E51-AA18-4F17-94A8-B92639B259DD}"/>
          </ac:spMkLst>
        </pc:spChg>
      </pc:sldChg>
      <pc:sldChg chg="modSp mod">
        <pc:chgData name="Linda Ind" userId="e678cbe9-0d74-4e4a-8a76-5c4d82b4bcfe" providerId="ADAL" clId="{487B16F0-76BB-4972-AC0A-DDAA6A70EB11}" dt="2021-07-08T18:13:22.380" v="1415" actId="27636"/>
        <pc:sldMkLst>
          <pc:docMk/>
          <pc:sldMk cId="4111414189" sldId="378"/>
        </pc:sldMkLst>
        <pc:spChg chg="mod">
          <ac:chgData name="Linda Ind" userId="e678cbe9-0d74-4e4a-8a76-5c4d82b4bcfe" providerId="ADAL" clId="{487B16F0-76BB-4972-AC0A-DDAA6A70EB11}" dt="2021-07-08T18:13:22.380" v="1415" actId="27636"/>
          <ac:spMkLst>
            <pc:docMk/>
            <pc:sldMk cId="4111414189" sldId="378"/>
            <ac:spMk id="2" creationId="{00000000-0000-0000-0000-000000000000}"/>
          </ac:spMkLst>
        </pc:spChg>
      </pc:sldChg>
      <pc:sldChg chg="del">
        <pc:chgData name="Linda Ind" userId="e678cbe9-0d74-4e4a-8a76-5c4d82b4bcfe" providerId="ADAL" clId="{487B16F0-76BB-4972-AC0A-DDAA6A70EB11}" dt="2021-06-29T17:07:20.330" v="568" actId="2696"/>
        <pc:sldMkLst>
          <pc:docMk/>
          <pc:sldMk cId="0" sldId="455"/>
        </pc:sldMkLst>
      </pc:sldChg>
      <pc:sldChg chg="modSp mod">
        <pc:chgData name="Linda Ind" userId="e678cbe9-0d74-4e4a-8a76-5c4d82b4bcfe" providerId="ADAL" clId="{487B16F0-76BB-4972-AC0A-DDAA6A70EB11}" dt="2021-07-08T17:42:31.786" v="1411" actId="6549"/>
        <pc:sldMkLst>
          <pc:docMk/>
          <pc:sldMk cId="0" sldId="479"/>
        </pc:sldMkLst>
        <pc:spChg chg="mod">
          <ac:chgData name="Linda Ind" userId="e678cbe9-0d74-4e4a-8a76-5c4d82b4bcfe" providerId="ADAL" clId="{487B16F0-76BB-4972-AC0A-DDAA6A70EB11}" dt="2021-07-08T17:42:31.786" v="1411" actId="6549"/>
          <ac:spMkLst>
            <pc:docMk/>
            <pc:sldMk cId="0" sldId="479"/>
            <ac:spMk id="112643" creationId="{708419E7-3CCA-4163-BF67-F10D8E14DABD}"/>
          </ac:spMkLst>
        </pc:spChg>
        <pc:spChg chg="mod">
          <ac:chgData name="Linda Ind" userId="e678cbe9-0d74-4e4a-8a76-5c4d82b4bcfe" providerId="ADAL" clId="{487B16F0-76BB-4972-AC0A-DDAA6A70EB11}" dt="2021-07-08T17:41:11.246" v="1385" actId="20577"/>
          <ac:spMkLst>
            <pc:docMk/>
            <pc:sldMk cId="0" sldId="479"/>
            <ac:spMk id="112645" creationId="{00AF18EF-53F7-4130-9C93-D5867FB66DF1}"/>
          </ac:spMkLst>
        </pc:spChg>
      </pc:sldChg>
      <pc:sldChg chg="del">
        <pc:chgData name="Linda Ind" userId="e678cbe9-0d74-4e4a-8a76-5c4d82b4bcfe" providerId="ADAL" clId="{487B16F0-76BB-4972-AC0A-DDAA6A70EB11}" dt="2021-06-29T17:01:03.571" v="58" actId="2696"/>
        <pc:sldMkLst>
          <pc:docMk/>
          <pc:sldMk cId="1946178812" sldId="488"/>
        </pc:sldMkLst>
      </pc:sldChg>
      <pc:sldChg chg="modSp add mod">
        <pc:chgData name="Linda Ind" userId="e678cbe9-0d74-4e4a-8a76-5c4d82b4bcfe" providerId="ADAL" clId="{487B16F0-76BB-4972-AC0A-DDAA6A70EB11}" dt="2021-06-29T22:03:46.491" v="1368" actId="27636"/>
        <pc:sldMkLst>
          <pc:docMk/>
          <pc:sldMk cId="1223069332" sldId="493"/>
        </pc:sldMkLst>
        <pc:spChg chg="mod">
          <ac:chgData name="Linda Ind" userId="e678cbe9-0d74-4e4a-8a76-5c4d82b4bcfe" providerId="ADAL" clId="{487B16F0-76BB-4972-AC0A-DDAA6A70EB11}" dt="2021-06-29T22:03:46.491" v="1368" actId="27636"/>
          <ac:spMkLst>
            <pc:docMk/>
            <pc:sldMk cId="1223069332" sldId="493"/>
            <ac:spMk id="3" creationId="{98C25ED2-3486-4F2D-AB26-66F71F1DCC9A}"/>
          </ac:spMkLst>
        </pc:spChg>
      </pc:sldChg>
      <pc:sldChg chg="modSp mod">
        <pc:chgData name="Linda Ind" userId="e678cbe9-0d74-4e4a-8a76-5c4d82b4bcfe" providerId="ADAL" clId="{487B16F0-76BB-4972-AC0A-DDAA6A70EB11}" dt="2021-06-29T17:30:03.521" v="897" actId="113"/>
        <pc:sldMkLst>
          <pc:docMk/>
          <pc:sldMk cId="4107345277" sldId="497"/>
        </pc:sldMkLst>
        <pc:spChg chg="mod">
          <ac:chgData name="Linda Ind" userId="e678cbe9-0d74-4e4a-8a76-5c4d82b4bcfe" providerId="ADAL" clId="{487B16F0-76BB-4972-AC0A-DDAA6A70EB11}" dt="2021-06-29T17:30:03.521" v="897" actId="113"/>
          <ac:spMkLst>
            <pc:docMk/>
            <pc:sldMk cId="4107345277" sldId="497"/>
            <ac:spMk id="2" creationId="{F752C3AE-9D1B-4267-B091-4FAC712D6A64}"/>
          </ac:spMkLst>
        </pc:spChg>
      </pc:sldChg>
      <pc:sldChg chg="modSp mod">
        <pc:chgData name="Linda Ind" userId="e678cbe9-0d74-4e4a-8a76-5c4d82b4bcfe" providerId="ADAL" clId="{487B16F0-76BB-4972-AC0A-DDAA6A70EB11}" dt="2021-06-29T21:53:40.938" v="965" actId="6549"/>
        <pc:sldMkLst>
          <pc:docMk/>
          <pc:sldMk cId="196951840" sldId="498"/>
        </pc:sldMkLst>
        <pc:spChg chg="mod">
          <ac:chgData name="Linda Ind" userId="e678cbe9-0d74-4e4a-8a76-5c4d82b4bcfe" providerId="ADAL" clId="{487B16F0-76BB-4972-AC0A-DDAA6A70EB11}" dt="2021-06-29T21:53:40.938" v="965" actId="6549"/>
          <ac:spMkLst>
            <pc:docMk/>
            <pc:sldMk cId="196951840" sldId="498"/>
            <ac:spMk id="2" creationId="{28719C47-F9C0-47E0-BFE0-3CE22D6C5A18}"/>
          </ac:spMkLst>
        </pc:spChg>
      </pc:sldChg>
      <pc:sldChg chg="del">
        <pc:chgData name="Linda Ind" userId="e678cbe9-0d74-4e4a-8a76-5c4d82b4bcfe" providerId="ADAL" clId="{487B16F0-76BB-4972-AC0A-DDAA6A70EB11}" dt="2021-06-29T16:59:56.771" v="55" actId="2696"/>
        <pc:sldMkLst>
          <pc:docMk/>
          <pc:sldMk cId="3235350081" sldId="503"/>
        </pc:sldMkLst>
      </pc:sldChg>
      <pc:sldChg chg="modSp mod">
        <pc:chgData name="Linda Ind" userId="e678cbe9-0d74-4e4a-8a76-5c4d82b4bcfe" providerId="ADAL" clId="{487B16F0-76BB-4972-AC0A-DDAA6A70EB11}" dt="2021-06-29T22:00:30.422" v="1295" actId="20577"/>
        <pc:sldMkLst>
          <pc:docMk/>
          <pc:sldMk cId="1705244179" sldId="504"/>
        </pc:sldMkLst>
        <pc:spChg chg="mod">
          <ac:chgData name="Linda Ind" userId="e678cbe9-0d74-4e4a-8a76-5c4d82b4bcfe" providerId="ADAL" clId="{487B16F0-76BB-4972-AC0A-DDAA6A70EB11}" dt="2021-06-29T22:00:03.211" v="1230" actId="2711"/>
          <ac:spMkLst>
            <pc:docMk/>
            <pc:sldMk cId="1705244179" sldId="504"/>
            <ac:spMk id="2" creationId="{71CEB066-EFF5-4EFE-B34B-5244CCD7C976}"/>
          </ac:spMkLst>
        </pc:spChg>
        <pc:spChg chg="mod">
          <ac:chgData name="Linda Ind" userId="e678cbe9-0d74-4e4a-8a76-5c4d82b4bcfe" providerId="ADAL" clId="{487B16F0-76BB-4972-AC0A-DDAA6A70EB11}" dt="2021-06-29T22:00:30.422" v="1295" actId="20577"/>
          <ac:spMkLst>
            <pc:docMk/>
            <pc:sldMk cId="1705244179" sldId="504"/>
            <ac:spMk id="3" creationId="{7E60EEDE-2024-41CB-A4BF-022E24104060}"/>
          </ac:spMkLst>
        </pc:spChg>
      </pc:sldChg>
      <pc:sldChg chg="modSp new mod">
        <pc:chgData name="Linda Ind" userId="e678cbe9-0d74-4e4a-8a76-5c4d82b4bcfe" providerId="ADAL" clId="{487B16F0-76BB-4972-AC0A-DDAA6A70EB11}" dt="2021-07-02T19:39:22.089" v="1370" actId="2711"/>
        <pc:sldMkLst>
          <pc:docMk/>
          <pc:sldMk cId="159364267" sldId="505"/>
        </pc:sldMkLst>
        <pc:spChg chg="mod">
          <ac:chgData name="Linda Ind" userId="e678cbe9-0d74-4e4a-8a76-5c4d82b4bcfe" providerId="ADAL" clId="{487B16F0-76BB-4972-AC0A-DDAA6A70EB11}" dt="2021-06-29T17:45:00.707" v="958" actId="20577"/>
          <ac:spMkLst>
            <pc:docMk/>
            <pc:sldMk cId="159364267" sldId="505"/>
            <ac:spMk id="2" creationId="{6A7CB849-85B4-4BCA-A9AA-6D1113912248}"/>
          </ac:spMkLst>
        </pc:spChg>
        <pc:spChg chg="mod">
          <ac:chgData name="Linda Ind" userId="e678cbe9-0d74-4e4a-8a76-5c4d82b4bcfe" providerId="ADAL" clId="{487B16F0-76BB-4972-AC0A-DDAA6A70EB11}" dt="2021-07-02T19:39:22.089" v="1370" actId="2711"/>
          <ac:spMkLst>
            <pc:docMk/>
            <pc:sldMk cId="159364267" sldId="505"/>
            <ac:spMk id="3" creationId="{7ACE5B03-4CFA-4EFE-97F0-5659C993DF74}"/>
          </ac:spMkLst>
        </pc:spChg>
      </pc:sldChg>
      <pc:sldChg chg="modSp new del mod">
        <pc:chgData name="Linda Ind" userId="e678cbe9-0d74-4e4a-8a76-5c4d82b4bcfe" providerId="ADAL" clId="{487B16F0-76BB-4972-AC0A-DDAA6A70EB11}" dt="2021-06-29T22:04:13.179" v="1369" actId="2696"/>
        <pc:sldMkLst>
          <pc:docMk/>
          <pc:sldMk cId="3144795162" sldId="506"/>
        </pc:sldMkLst>
        <pc:spChg chg="mod">
          <ac:chgData name="Linda Ind" userId="e678cbe9-0d74-4e4a-8a76-5c4d82b4bcfe" providerId="ADAL" clId="{487B16F0-76BB-4972-AC0A-DDAA6A70EB11}" dt="2021-06-29T22:01:13.067" v="1313" actId="207"/>
          <ac:spMkLst>
            <pc:docMk/>
            <pc:sldMk cId="3144795162" sldId="506"/>
            <ac:spMk id="2" creationId="{164DD656-DAA9-42F9-9ED5-7D3913CDDADB}"/>
          </ac:spMkLst>
        </pc:spChg>
      </pc:sldChg>
      <pc:sldChg chg="add ord">
        <pc:chgData name="Linda Ind" userId="e678cbe9-0d74-4e4a-8a76-5c4d82b4bcfe" providerId="ADAL" clId="{487B16F0-76BB-4972-AC0A-DDAA6A70EB11}" dt="2021-07-08T18:11:51.323" v="1414"/>
        <pc:sldMkLst>
          <pc:docMk/>
          <pc:sldMk cId="3793229090" sldId="507"/>
        </pc:sldMkLst>
      </pc:sldChg>
      <pc:sldChg chg="modSp mod">
        <pc:chgData name="Linda Ind" userId="e678cbe9-0d74-4e4a-8a76-5c4d82b4bcfe" providerId="ADAL" clId="{487B16F0-76BB-4972-AC0A-DDAA6A70EB11}" dt="2021-07-08T17:42:51.326" v="1412" actId="207"/>
        <pc:sldMkLst>
          <pc:docMk/>
          <pc:sldMk cId="0" sldId="508"/>
        </pc:sldMkLst>
        <pc:spChg chg="mod">
          <ac:chgData name="Linda Ind" userId="e678cbe9-0d74-4e4a-8a76-5c4d82b4bcfe" providerId="ADAL" clId="{487B16F0-76BB-4972-AC0A-DDAA6A70EB11}" dt="2021-07-08T17:42:51.326" v="1412" actId="207"/>
          <ac:spMkLst>
            <pc:docMk/>
            <pc:sldMk cId="0" sldId="508"/>
            <ac:spMk id="112645" creationId="{00AF18EF-53F7-4130-9C93-D5867FB66DF1}"/>
          </ac:spMkLst>
        </pc:spChg>
      </pc:sldChg>
      <pc:sldMasterChg chg="delSldLayout">
        <pc:chgData name="Linda Ind" userId="e678cbe9-0d74-4e4a-8a76-5c4d82b4bcfe" providerId="ADAL" clId="{487B16F0-76BB-4972-AC0A-DDAA6A70EB11}" dt="2021-06-29T17:01:03.571" v="58" actId="2696"/>
        <pc:sldMasterMkLst>
          <pc:docMk/>
          <pc:sldMasterMk cId="3885108633" sldId="2147483660"/>
        </pc:sldMasterMkLst>
        <pc:sldLayoutChg chg="del">
          <pc:chgData name="Linda Ind" userId="e678cbe9-0d74-4e4a-8a76-5c4d82b4bcfe" providerId="ADAL" clId="{487B16F0-76BB-4972-AC0A-DDAA6A70EB11}" dt="2021-06-29T17:01:03.571" v="58" actId="2696"/>
          <pc:sldLayoutMkLst>
            <pc:docMk/>
            <pc:sldMasterMk cId="3885108633" sldId="2147483660"/>
            <pc:sldLayoutMk cId="258675054" sldId="2147483669"/>
          </pc:sldLayoutMkLst>
        </pc:sldLayoutChg>
      </pc:sldMasterChg>
    </pc:docChg>
  </pc:docChgLst>
  <pc:docChgLst>
    <pc:chgData name="Hillary Richardson" userId="68739ef5-be2c-4cb6-9a35-59d0cc10c881" providerId="ADAL" clId="{CA099D1D-183F-4C8C-BC2C-7FF446729281}"/>
    <pc:docChg chg="undo custSel addSld modSld sldOrd">
      <pc:chgData name="Hillary Richardson" userId="68739ef5-be2c-4cb6-9a35-59d0cc10c881" providerId="ADAL" clId="{CA099D1D-183F-4C8C-BC2C-7FF446729281}" dt="2021-10-06T13:14:53.154" v="2125" actId="20577"/>
      <pc:docMkLst>
        <pc:docMk/>
      </pc:docMkLst>
      <pc:sldChg chg="modSp mod">
        <pc:chgData name="Hillary Richardson" userId="68739ef5-be2c-4cb6-9a35-59d0cc10c881" providerId="ADAL" clId="{CA099D1D-183F-4C8C-BC2C-7FF446729281}" dt="2021-08-04T16:01:43.111" v="1158" actId="2711"/>
        <pc:sldMkLst>
          <pc:docMk/>
          <pc:sldMk cId="1522524015" sldId="257"/>
        </pc:sldMkLst>
        <pc:spChg chg="mod">
          <ac:chgData name="Hillary Richardson" userId="68739ef5-be2c-4cb6-9a35-59d0cc10c881" providerId="ADAL" clId="{CA099D1D-183F-4C8C-BC2C-7FF446729281}" dt="2021-08-04T13:39:36.108" v="752" actId="20577"/>
          <ac:spMkLst>
            <pc:docMk/>
            <pc:sldMk cId="1522524015" sldId="257"/>
            <ac:spMk id="9" creationId="{00000000-0000-0000-0000-000000000000}"/>
          </ac:spMkLst>
        </pc:spChg>
        <pc:spChg chg="mod">
          <ac:chgData name="Hillary Richardson" userId="68739ef5-be2c-4cb6-9a35-59d0cc10c881" providerId="ADAL" clId="{CA099D1D-183F-4C8C-BC2C-7FF446729281}" dt="2021-08-04T16:01:36.479" v="1157" actId="2711"/>
          <ac:spMkLst>
            <pc:docMk/>
            <pc:sldMk cId="1522524015" sldId="257"/>
            <ac:spMk id="10" creationId="{00000000-0000-0000-0000-000000000000}"/>
          </ac:spMkLst>
        </pc:spChg>
        <pc:spChg chg="mod">
          <ac:chgData name="Hillary Richardson" userId="68739ef5-be2c-4cb6-9a35-59d0cc10c881" providerId="ADAL" clId="{CA099D1D-183F-4C8C-BC2C-7FF446729281}" dt="2021-08-04T16:01:43.111" v="1158" actId="2711"/>
          <ac:spMkLst>
            <pc:docMk/>
            <pc:sldMk cId="1522524015" sldId="257"/>
            <ac:spMk id="11" creationId="{00000000-0000-0000-0000-000000000000}"/>
          </ac:spMkLst>
        </pc:spChg>
        <pc:spChg chg="mod">
          <ac:chgData name="Hillary Richardson" userId="68739ef5-be2c-4cb6-9a35-59d0cc10c881" providerId="ADAL" clId="{CA099D1D-183F-4C8C-BC2C-7FF446729281}" dt="2021-08-04T16:01:31.082" v="1156" actId="2711"/>
          <ac:spMkLst>
            <pc:docMk/>
            <pc:sldMk cId="1522524015" sldId="257"/>
            <ac:spMk id="13" creationId="{00000000-0000-0000-0000-000000000000}"/>
          </ac:spMkLst>
        </pc:spChg>
      </pc:sldChg>
      <pc:sldChg chg="modSp mod">
        <pc:chgData name="Hillary Richardson" userId="68739ef5-be2c-4cb6-9a35-59d0cc10c881" providerId="ADAL" clId="{CA099D1D-183F-4C8C-BC2C-7FF446729281}" dt="2021-09-06T17:12:58.018" v="1180" actId="1076"/>
        <pc:sldMkLst>
          <pc:docMk/>
          <pc:sldMk cId="4010616491" sldId="258"/>
        </pc:sldMkLst>
        <pc:spChg chg="mod">
          <ac:chgData name="Hillary Richardson" userId="68739ef5-be2c-4cb6-9a35-59d0cc10c881" providerId="ADAL" clId="{CA099D1D-183F-4C8C-BC2C-7FF446729281}" dt="2021-09-06T17:12:58.018" v="1180" actId="1076"/>
          <ac:spMkLst>
            <pc:docMk/>
            <pc:sldMk cId="4010616491" sldId="258"/>
            <ac:spMk id="3" creationId="{281DF3DB-2E40-4A1B-A4A6-59744F96FF47}"/>
          </ac:spMkLst>
        </pc:spChg>
      </pc:sldChg>
      <pc:sldChg chg="addSp modSp mod">
        <pc:chgData name="Hillary Richardson" userId="68739ef5-be2c-4cb6-9a35-59d0cc10c881" providerId="ADAL" clId="{CA099D1D-183F-4C8C-BC2C-7FF446729281}" dt="2021-08-04T15:47:24.383" v="1082" actId="1076"/>
        <pc:sldMkLst>
          <pc:docMk/>
          <pc:sldMk cId="742576761" sldId="259"/>
        </pc:sldMkLst>
        <pc:spChg chg="mod">
          <ac:chgData name="Hillary Richardson" userId="68739ef5-be2c-4cb6-9a35-59d0cc10c881" providerId="ADAL" clId="{CA099D1D-183F-4C8C-BC2C-7FF446729281}" dt="2021-08-04T13:18:47.229" v="113" actId="20577"/>
          <ac:spMkLst>
            <pc:docMk/>
            <pc:sldMk cId="742576761" sldId="259"/>
            <ac:spMk id="3" creationId="{2C304BA6-C235-4931-A4EB-CC05C2C9444F}"/>
          </ac:spMkLst>
        </pc:spChg>
        <pc:spChg chg="mod">
          <ac:chgData name="Hillary Richardson" userId="68739ef5-be2c-4cb6-9a35-59d0cc10c881" providerId="ADAL" clId="{CA099D1D-183F-4C8C-BC2C-7FF446729281}" dt="2021-08-04T13:19:10.373" v="117" actId="1076"/>
          <ac:spMkLst>
            <pc:docMk/>
            <pc:sldMk cId="742576761" sldId="259"/>
            <ac:spMk id="4" creationId="{6969356C-12BF-449A-87CF-576497F2321D}"/>
          </ac:spMkLst>
        </pc:spChg>
        <pc:spChg chg="add mod">
          <ac:chgData name="Hillary Richardson" userId="68739ef5-be2c-4cb6-9a35-59d0cc10c881" providerId="ADAL" clId="{CA099D1D-183F-4C8C-BC2C-7FF446729281}" dt="2021-08-04T13:19:03.677" v="116" actId="1076"/>
          <ac:spMkLst>
            <pc:docMk/>
            <pc:sldMk cId="742576761" sldId="259"/>
            <ac:spMk id="5" creationId="{CE1323CD-5858-403E-BF11-BE9177724125}"/>
          </ac:spMkLst>
        </pc:spChg>
        <pc:spChg chg="add mod">
          <ac:chgData name="Hillary Richardson" userId="68739ef5-be2c-4cb6-9a35-59d0cc10c881" providerId="ADAL" clId="{CA099D1D-183F-4C8C-BC2C-7FF446729281}" dt="2021-08-04T15:47:24.383" v="1082" actId="1076"/>
          <ac:spMkLst>
            <pc:docMk/>
            <pc:sldMk cId="742576761" sldId="259"/>
            <ac:spMk id="6" creationId="{C0A22D01-0747-42E4-9405-06CF1315C92B}"/>
          </ac:spMkLst>
        </pc:spChg>
      </pc:sldChg>
      <pc:sldChg chg="modSp mod">
        <pc:chgData name="Hillary Richardson" userId="68739ef5-be2c-4cb6-9a35-59d0cc10c881" providerId="ADAL" clId="{CA099D1D-183F-4C8C-BC2C-7FF446729281}" dt="2021-08-04T15:52:17.816" v="1101" actId="27636"/>
        <pc:sldMkLst>
          <pc:docMk/>
          <pc:sldMk cId="1686783635" sldId="262"/>
        </pc:sldMkLst>
        <pc:spChg chg="mod">
          <ac:chgData name="Hillary Richardson" userId="68739ef5-be2c-4cb6-9a35-59d0cc10c881" providerId="ADAL" clId="{CA099D1D-183F-4C8C-BC2C-7FF446729281}" dt="2021-08-04T15:52:17.816" v="1101" actId="27636"/>
          <ac:spMkLst>
            <pc:docMk/>
            <pc:sldMk cId="1686783635" sldId="262"/>
            <ac:spMk id="3" creationId="{C88E3B12-B775-456D-BBDF-EA2906D204AD}"/>
          </ac:spMkLst>
        </pc:spChg>
      </pc:sldChg>
      <pc:sldChg chg="modSp mod ord">
        <pc:chgData name="Hillary Richardson" userId="68739ef5-be2c-4cb6-9a35-59d0cc10c881" providerId="ADAL" clId="{CA099D1D-183F-4C8C-BC2C-7FF446729281}" dt="2021-09-06T17:27:56.322" v="2097" actId="20577"/>
        <pc:sldMkLst>
          <pc:docMk/>
          <pc:sldMk cId="4036421338" sldId="263"/>
        </pc:sldMkLst>
        <pc:spChg chg="mod">
          <ac:chgData name="Hillary Richardson" userId="68739ef5-be2c-4cb6-9a35-59d0cc10c881" providerId="ADAL" clId="{CA099D1D-183F-4C8C-BC2C-7FF446729281}" dt="2021-09-06T17:27:56.322" v="2097" actId="20577"/>
          <ac:spMkLst>
            <pc:docMk/>
            <pc:sldMk cId="4036421338" sldId="263"/>
            <ac:spMk id="3" creationId="{A6F533E6-C72D-4B99-A3B6-FC667E835FEB}"/>
          </ac:spMkLst>
        </pc:spChg>
      </pc:sldChg>
      <pc:sldChg chg="modSp mod">
        <pc:chgData name="Hillary Richardson" userId="68739ef5-be2c-4cb6-9a35-59d0cc10c881" providerId="ADAL" clId="{CA099D1D-183F-4C8C-BC2C-7FF446729281}" dt="2021-08-04T16:03:36.055" v="1179" actId="2711"/>
        <pc:sldMkLst>
          <pc:docMk/>
          <pc:sldMk cId="268516183" sldId="301"/>
        </pc:sldMkLst>
        <pc:spChg chg="mod">
          <ac:chgData name="Hillary Richardson" userId="68739ef5-be2c-4cb6-9a35-59d0cc10c881" providerId="ADAL" clId="{CA099D1D-183F-4C8C-BC2C-7FF446729281}" dt="2021-08-04T16:03:36.055" v="1179" actId="2711"/>
          <ac:spMkLst>
            <pc:docMk/>
            <pc:sldMk cId="268516183" sldId="301"/>
            <ac:spMk id="2" creationId="{D2CD1363-1C14-452A-BC49-86B12FD0F6F1}"/>
          </ac:spMkLst>
        </pc:spChg>
      </pc:sldChg>
      <pc:sldChg chg="modSp mod">
        <pc:chgData name="Hillary Richardson" userId="68739ef5-be2c-4cb6-9a35-59d0cc10c881" providerId="ADAL" clId="{CA099D1D-183F-4C8C-BC2C-7FF446729281}" dt="2021-08-04T16:03:21.038" v="1178" actId="20577"/>
        <pc:sldMkLst>
          <pc:docMk/>
          <pc:sldMk cId="0" sldId="479"/>
        </pc:sldMkLst>
        <pc:spChg chg="mod">
          <ac:chgData name="Hillary Richardson" userId="68739ef5-be2c-4cb6-9a35-59d0cc10c881" providerId="ADAL" clId="{CA099D1D-183F-4C8C-BC2C-7FF446729281}" dt="2021-08-04T16:02:58.038" v="1174" actId="2711"/>
          <ac:spMkLst>
            <pc:docMk/>
            <pc:sldMk cId="0" sldId="479"/>
            <ac:spMk id="3" creationId="{B325E21B-2014-4C59-B59F-40DCCA0FBED4}"/>
          </ac:spMkLst>
        </pc:spChg>
        <pc:spChg chg="mod">
          <ac:chgData name="Hillary Richardson" userId="68739ef5-be2c-4cb6-9a35-59d0cc10c881" providerId="ADAL" clId="{CA099D1D-183F-4C8C-BC2C-7FF446729281}" dt="2021-08-04T16:02:50.002" v="1173" actId="113"/>
          <ac:spMkLst>
            <pc:docMk/>
            <pc:sldMk cId="0" sldId="479"/>
            <ac:spMk id="112643" creationId="{708419E7-3CCA-4163-BF67-F10D8E14DABD}"/>
          </ac:spMkLst>
        </pc:spChg>
        <pc:spChg chg="mod">
          <ac:chgData name="Hillary Richardson" userId="68739ef5-be2c-4cb6-9a35-59d0cc10c881" providerId="ADAL" clId="{CA099D1D-183F-4C8C-BC2C-7FF446729281}" dt="2021-08-04T16:03:21.038" v="1178" actId="20577"/>
          <ac:spMkLst>
            <pc:docMk/>
            <pc:sldMk cId="0" sldId="479"/>
            <ac:spMk id="112645" creationId="{00AF18EF-53F7-4130-9C93-D5867FB66DF1}"/>
          </ac:spMkLst>
        </pc:spChg>
      </pc:sldChg>
      <pc:sldChg chg="modSp mod">
        <pc:chgData name="Hillary Richardson" userId="68739ef5-be2c-4cb6-9a35-59d0cc10c881" providerId="ADAL" clId="{CA099D1D-183F-4C8C-BC2C-7FF446729281}" dt="2021-08-04T16:01:55.776" v="1159" actId="2711"/>
        <pc:sldMkLst>
          <pc:docMk/>
          <pc:sldMk cId="1223069332" sldId="493"/>
        </pc:sldMkLst>
        <pc:spChg chg="mod">
          <ac:chgData name="Hillary Richardson" userId="68739ef5-be2c-4cb6-9a35-59d0cc10c881" providerId="ADAL" clId="{CA099D1D-183F-4C8C-BC2C-7FF446729281}" dt="2021-08-04T16:01:55.776" v="1159" actId="2711"/>
          <ac:spMkLst>
            <pc:docMk/>
            <pc:sldMk cId="1223069332" sldId="493"/>
            <ac:spMk id="3" creationId="{98C25ED2-3486-4F2D-AB26-66F71F1DCC9A}"/>
          </ac:spMkLst>
        </pc:spChg>
      </pc:sldChg>
      <pc:sldChg chg="modSp mod">
        <pc:chgData name="Hillary Richardson" userId="68739ef5-be2c-4cb6-9a35-59d0cc10c881" providerId="ADAL" clId="{CA099D1D-183F-4C8C-BC2C-7FF446729281}" dt="2021-08-04T15:59:57.630" v="1144" actId="2711"/>
        <pc:sldMkLst>
          <pc:docMk/>
          <pc:sldMk cId="4107345277" sldId="497"/>
        </pc:sldMkLst>
        <pc:spChg chg="mod">
          <ac:chgData name="Hillary Richardson" userId="68739ef5-be2c-4cb6-9a35-59d0cc10c881" providerId="ADAL" clId="{CA099D1D-183F-4C8C-BC2C-7FF446729281}" dt="2021-08-04T15:59:57.630" v="1144" actId="2711"/>
          <ac:spMkLst>
            <pc:docMk/>
            <pc:sldMk cId="4107345277" sldId="497"/>
            <ac:spMk id="3" creationId="{2E32C2EA-50E4-45C0-83D3-DA780D078E52}"/>
          </ac:spMkLst>
        </pc:spChg>
      </pc:sldChg>
      <pc:sldChg chg="addSp delSp modSp mod setBg">
        <pc:chgData name="Hillary Richardson" userId="68739ef5-be2c-4cb6-9a35-59d0cc10c881" providerId="ADAL" clId="{CA099D1D-183F-4C8C-BC2C-7FF446729281}" dt="2021-10-06T13:14:53.154" v="2125" actId="20577"/>
        <pc:sldMkLst>
          <pc:docMk/>
          <pc:sldMk cId="196951840" sldId="498"/>
        </pc:sldMkLst>
        <pc:spChg chg="mod">
          <ac:chgData name="Hillary Richardson" userId="68739ef5-be2c-4cb6-9a35-59d0cc10c881" providerId="ADAL" clId="{CA099D1D-183F-4C8C-BC2C-7FF446729281}" dt="2021-10-06T13:14:53.154" v="2125" actId="20577"/>
          <ac:spMkLst>
            <pc:docMk/>
            <pc:sldMk cId="196951840" sldId="498"/>
            <ac:spMk id="2" creationId="{28719C47-F9C0-47E0-BFE0-3CE22D6C5A18}"/>
          </ac:spMkLst>
        </pc:spChg>
        <pc:spChg chg="del mod">
          <ac:chgData name="Hillary Richardson" userId="68739ef5-be2c-4cb6-9a35-59d0cc10c881" providerId="ADAL" clId="{CA099D1D-183F-4C8C-BC2C-7FF446729281}" dt="2021-08-04T13:08:11.991" v="2" actId="478"/>
          <ac:spMkLst>
            <pc:docMk/>
            <pc:sldMk cId="196951840" sldId="498"/>
            <ac:spMk id="3" creationId="{FBDF86D7-C7D5-46B5-B794-F8F42394CE5C}"/>
          </ac:spMkLst>
        </pc:spChg>
        <pc:spChg chg="add del mod">
          <ac:chgData name="Hillary Richardson" userId="68739ef5-be2c-4cb6-9a35-59d0cc10c881" providerId="ADAL" clId="{CA099D1D-183F-4C8C-BC2C-7FF446729281}" dt="2021-08-04T13:10:27.662" v="17"/>
          <ac:spMkLst>
            <pc:docMk/>
            <pc:sldMk cId="196951840" sldId="498"/>
            <ac:spMk id="4" creationId="{D60392E4-3EBF-4573-9F83-98CD76AB1A52}"/>
          </ac:spMkLst>
        </pc:spChg>
        <pc:spChg chg="add del">
          <ac:chgData name="Hillary Richardson" userId="68739ef5-be2c-4cb6-9a35-59d0cc10c881" providerId="ADAL" clId="{CA099D1D-183F-4C8C-BC2C-7FF446729281}" dt="2021-08-04T13:10:05.053" v="15" actId="26606"/>
          <ac:spMkLst>
            <pc:docMk/>
            <pc:sldMk cId="196951840" sldId="498"/>
            <ac:spMk id="11" creationId="{19D32F93-50AC-4C46-A5DB-291C60DDB7BD}"/>
          </ac:spMkLst>
        </pc:spChg>
        <pc:spChg chg="add del">
          <ac:chgData name="Hillary Richardson" userId="68739ef5-be2c-4cb6-9a35-59d0cc10c881" providerId="ADAL" clId="{CA099D1D-183F-4C8C-BC2C-7FF446729281}" dt="2021-08-04T13:10:05.053" v="15" actId="26606"/>
          <ac:spMkLst>
            <pc:docMk/>
            <pc:sldMk cId="196951840" sldId="498"/>
            <ac:spMk id="13" creationId="{827DC2C4-B485-428A-BF4A-472D2967F47F}"/>
          </ac:spMkLst>
        </pc:spChg>
        <pc:spChg chg="add del">
          <ac:chgData name="Hillary Richardson" userId="68739ef5-be2c-4cb6-9a35-59d0cc10c881" providerId="ADAL" clId="{CA099D1D-183F-4C8C-BC2C-7FF446729281}" dt="2021-08-04T13:10:05.053" v="15" actId="26606"/>
          <ac:spMkLst>
            <pc:docMk/>
            <pc:sldMk cId="196951840" sldId="498"/>
            <ac:spMk id="15" creationId="{EE04B5EB-F158-4507-90DD-BD23620C7CC9}"/>
          </ac:spMkLst>
        </pc:spChg>
        <pc:picChg chg="add mod ord">
          <ac:chgData name="Hillary Richardson" userId="68739ef5-be2c-4cb6-9a35-59d0cc10c881" providerId="ADAL" clId="{CA099D1D-183F-4C8C-BC2C-7FF446729281}" dt="2021-08-04T13:10:05.053" v="15" actId="26606"/>
          <ac:picMkLst>
            <pc:docMk/>
            <pc:sldMk cId="196951840" sldId="498"/>
            <ac:picMk id="6" creationId="{05F44739-0BD7-4A76-BAA6-97BAE5A1B56D}"/>
          </ac:picMkLst>
        </pc:picChg>
      </pc:sldChg>
      <pc:sldChg chg="addSp delSp modSp mod">
        <pc:chgData name="Hillary Richardson" userId="68739ef5-be2c-4cb6-9a35-59d0cc10c881" providerId="ADAL" clId="{CA099D1D-183F-4C8C-BC2C-7FF446729281}" dt="2021-09-06T17:26:40.345" v="2095" actId="1076"/>
        <pc:sldMkLst>
          <pc:docMk/>
          <pc:sldMk cId="1705244179" sldId="504"/>
        </pc:sldMkLst>
        <pc:spChg chg="mod">
          <ac:chgData name="Hillary Richardson" userId="68739ef5-be2c-4cb6-9a35-59d0cc10c881" providerId="ADAL" clId="{CA099D1D-183F-4C8C-BC2C-7FF446729281}" dt="2021-09-06T17:23:52.531" v="1943" actId="1076"/>
          <ac:spMkLst>
            <pc:docMk/>
            <pc:sldMk cId="1705244179" sldId="504"/>
            <ac:spMk id="2" creationId="{71CEB066-EFF5-4EFE-B34B-5244CCD7C976}"/>
          </ac:spMkLst>
        </pc:spChg>
        <pc:spChg chg="mod">
          <ac:chgData name="Hillary Richardson" userId="68739ef5-be2c-4cb6-9a35-59d0cc10c881" providerId="ADAL" clId="{CA099D1D-183F-4C8C-BC2C-7FF446729281}" dt="2021-09-06T17:26:14.706" v="2091" actId="6549"/>
          <ac:spMkLst>
            <pc:docMk/>
            <pc:sldMk cId="1705244179" sldId="504"/>
            <ac:spMk id="3" creationId="{7E60EEDE-2024-41CB-A4BF-022E24104060}"/>
          </ac:spMkLst>
        </pc:spChg>
        <pc:spChg chg="add del mod">
          <ac:chgData name="Hillary Richardson" userId="68739ef5-be2c-4cb6-9a35-59d0cc10c881" providerId="ADAL" clId="{CA099D1D-183F-4C8C-BC2C-7FF446729281}" dt="2021-09-06T17:23:54.025" v="1945"/>
          <ac:spMkLst>
            <pc:docMk/>
            <pc:sldMk cId="1705244179" sldId="504"/>
            <ac:spMk id="4" creationId="{95374F0C-A67E-4EF2-A96A-1F96D38C0088}"/>
          </ac:spMkLst>
        </pc:spChg>
        <pc:spChg chg="add mod">
          <ac:chgData name="Hillary Richardson" userId="68739ef5-be2c-4cb6-9a35-59d0cc10c881" providerId="ADAL" clId="{CA099D1D-183F-4C8C-BC2C-7FF446729281}" dt="2021-09-06T17:26:40.345" v="2095" actId="1076"/>
          <ac:spMkLst>
            <pc:docMk/>
            <pc:sldMk cId="1705244179" sldId="504"/>
            <ac:spMk id="5" creationId="{5AEEBAE3-3C40-499C-BDFA-B61B98160678}"/>
          </ac:spMkLst>
        </pc:spChg>
      </pc:sldChg>
      <pc:sldChg chg="modSp mod">
        <pc:chgData name="Hillary Richardson" userId="68739ef5-be2c-4cb6-9a35-59d0cc10c881" providerId="ADAL" clId="{CA099D1D-183F-4C8C-BC2C-7FF446729281}" dt="2021-08-04T15:55:35.704" v="1136" actId="255"/>
        <pc:sldMkLst>
          <pc:docMk/>
          <pc:sldMk cId="159364267" sldId="505"/>
        </pc:sldMkLst>
        <pc:spChg chg="mod">
          <ac:chgData name="Hillary Richardson" userId="68739ef5-be2c-4cb6-9a35-59d0cc10c881" providerId="ADAL" clId="{CA099D1D-183F-4C8C-BC2C-7FF446729281}" dt="2021-08-04T15:55:35.704" v="1136" actId="255"/>
          <ac:spMkLst>
            <pc:docMk/>
            <pc:sldMk cId="159364267" sldId="505"/>
            <ac:spMk id="3" creationId="{7ACE5B03-4CFA-4EFE-97F0-5659C993DF74}"/>
          </ac:spMkLst>
        </pc:spChg>
      </pc:sldChg>
      <pc:sldChg chg="addSp modSp">
        <pc:chgData name="Hillary Richardson" userId="68739ef5-be2c-4cb6-9a35-59d0cc10c881" providerId="ADAL" clId="{CA099D1D-183F-4C8C-BC2C-7FF446729281}" dt="2021-08-04T13:49:05.633" v="973"/>
        <pc:sldMkLst>
          <pc:docMk/>
          <pc:sldMk cId="3793229090" sldId="507"/>
        </pc:sldMkLst>
        <pc:picChg chg="add mod">
          <ac:chgData name="Hillary Richardson" userId="68739ef5-be2c-4cb6-9a35-59d0cc10c881" providerId="ADAL" clId="{CA099D1D-183F-4C8C-BC2C-7FF446729281}" dt="2021-08-04T13:49:05.633" v="973"/>
          <ac:picMkLst>
            <pc:docMk/>
            <pc:sldMk cId="3793229090" sldId="507"/>
            <ac:picMk id="4" creationId="{B0EAAF0C-320F-4557-88A6-8CAE9C973904}"/>
          </ac:picMkLst>
        </pc:picChg>
      </pc:sldChg>
      <pc:sldChg chg="modSp mod">
        <pc:chgData name="Hillary Richardson" userId="68739ef5-be2c-4cb6-9a35-59d0cc10c881" providerId="ADAL" clId="{CA099D1D-183F-4C8C-BC2C-7FF446729281}" dt="2021-08-04T16:02:34.116" v="1171" actId="20577"/>
        <pc:sldMkLst>
          <pc:docMk/>
          <pc:sldMk cId="0" sldId="508"/>
        </pc:sldMkLst>
        <pc:spChg chg="mod">
          <ac:chgData name="Hillary Richardson" userId="68739ef5-be2c-4cb6-9a35-59d0cc10c881" providerId="ADAL" clId="{CA099D1D-183F-4C8C-BC2C-7FF446729281}" dt="2021-08-04T16:02:34.116" v="1171" actId="20577"/>
          <ac:spMkLst>
            <pc:docMk/>
            <pc:sldMk cId="0" sldId="508"/>
            <ac:spMk id="112645" creationId="{00AF18EF-53F7-4130-9C93-D5867FB66DF1}"/>
          </ac:spMkLst>
        </pc:spChg>
      </pc:sldChg>
      <pc:sldChg chg="modSp mod">
        <pc:chgData name="Hillary Richardson" userId="68739ef5-be2c-4cb6-9a35-59d0cc10c881" providerId="ADAL" clId="{CA099D1D-183F-4C8C-BC2C-7FF446729281}" dt="2021-08-04T16:01:16.801" v="1155" actId="1076"/>
        <pc:sldMkLst>
          <pc:docMk/>
          <pc:sldMk cId="520148804" sldId="511"/>
        </pc:sldMkLst>
        <pc:spChg chg="mod">
          <ac:chgData name="Hillary Richardson" userId="68739ef5-be2c-4cb6-9a35-59d0cc10c881" providerId="ADAL" clId="{CA099D1D-183F-4C8C-BC2C-7FF446729281}" dt="2021-08-04T16:01:09.152" v="1154" actId="1076"/>
          <ac:spMkLst>
            <pc:docMk/>
            <pc:sldMk cId="520148804" sldId="511"/>
            <ac:spMk id="2" creationId="{00000000-0000-0000-0000-000000000000}"/>
          </ac:spMkLst>
        </pc:spChg>
        <pc:spChg chg="mod">
          <ac:chgData name="Hillary Richardson" userId="68739ef5-be2c-4cb6-9a35-59d0cc10c881" providerId="ADAL" clId="{CA099D1D-183F-4C8C-BC2C-7FF446729281}" dt="2021-08-04T16:01:16.801" v="1155" actId="1076"/>
          <ac:spMkLst>
            <pc:docMk/>
            <pc:sldMk cId="520148804" sldId="511"/>
            <ac:spMk id="3" creationId="{00000000-0000-0000-0000-000000000000}"/>
          </ac:spMkLst>
        </pc:spChg>
        <pc:spChg chg="mod">
          <ac:chgData name="Hillary Richardson" userId="68739ef5-be2c-4cb6-9a35-59d0cc10c881" providerId="ADAL" clId="{CA099D1D-183F-4C8C-BC2C-7FF446729281}" dt="2021-08-04T13:35:30.008" v="534" actId="20577"/>
          <ac:spMkLst>
            <pc:docMk/>
            <pc:sldMk cId="520148804" sldId="511"/>
            <ac:spMk id="9" creationId="{00000000-0000-0000-0000-000000000000}"/>
          </ac:spMkLst>
        </pc:spChg>
        <pc:spChg chg="mod">
          <ac:chgData name="Hillary Richardson" userId="68739ef5-be2c-4cb6-9a35-59d0cc10c881" providerId="ADAL" clId="{CA099D1D-183F-4C8C-BC2C-7FF446729281}" dt="2021-08-04T16:00:26.386" v="1146" actId="2711"/>
          <ac:spMkLst>
            <pc:docMk/>
            <pc:sldMk cId="520148804" sldId="511"/>
            <ac:spMk id="10" creationId="{00000000-0000-0000-0000-000000000000}"/>
          </ac:spMkLst>
        </pc:spChg>
        <pc:spChg chg="mod">
          <ac:chgData name="Hillary Richardson" userId="68739ef5-be2c-4cb6-9a35-59d0cc10c881" providerId="ADAL" clId="{CA099D1D-183F-4C8C-BC2C-7FF446729281}" dt="2021-08-04T16:00:44.613" v="1151" actId="27636"/>
          <ac:spMkLst>
            <pc:docMk/>
            <pc:sldMk cId="520148804" sldId="511"/>
            <ac:spMk id="11" creationId="{00000000-0000-0000-0000-000000000000}"/>
          </ac:spMkLst>
        </pc:spChg>
        <pc:spChg chg="mod">
          <ac:chgData name="Hillary Richardson" userId="68739ef5-be2c-4cb6-9a35-59d0cc10c881" providerId="ADAL" clId="{CA099D1D-183F-4C8C-BC2C-7FF446729281}" dt="2021-08-04T16:00:19.083" v="1145" actId="2711"/>
          <ac:spMkLst>
            <pc:docMk/>
            <pc:sldMk cId="520148804" sldId="511"/>
            <ac:spMk id="13" creationId="{00000000-0000-0000-0000-000000000000}"/>
          </ac:spMkLst>
        </pc:spChg>
      </pc:sldChg>
      <pc:sldChg chg="modSp mod">
        <pc:chgData name="Hillary Richardson" userId="68739ef5-be2c-4cb6-9a35-59d0cc10c881" providerId="ADAL" clId="{CA099D1D-183F-4C8C-BC2C-7FF446729281}" dt="2021-08-04T15:54:30.965" v="1132" actId="255"/>
        <pc:sldMkLst>
          <pc:docMk/>
          <pc:sldMk cId="1740382070" sldId="513"/>
        </pc:sldMkLst>
        <pc:spChg chg="mod">
          <ac:chgData name="Hillary Richardson" userId="68739ef5-be2c-4cb6-9a35-59d0cc10c881" providerId="ADAL" clId="{CA099D1D-183F-4C8C-BC2C-7FF446729281}" dt="2021-08-04T13:23:52.816" v="274" actId="20577"/>
          <ac:spMkLst>
            <pc:docMk/>
            <pc:sldMk cId="1740382070" sldId="513"/>
            <ac:spMk id="2" creationId="{00000000-0000-0000-0000-000000000000}"/>
          </ac:spMkLst>
        </pc:spChg>
        <pc:spChg chg="mod">
          <ac:chgData name="Hillary Richardson" userId="68739ef5-be2c-4cb6-9a35-59d0cc10c881" providerId="ADAL" clId="{CA099D1D-183F-4C8C-BC2C-7FF446729281}" dt="2021-08-04T15:54:30.965" v="1132" actId="255"/>
          <ac:spMkLst>
            <pc:docMk/>
            <pc:sldMk cId="1740382070" sldId="513"/>
            <ac:spMk id="3" creationId="{00000000-0000-0000-0000-000000000000}"/>
          </ac:spMkLst>
        </pc:spChg>
      </pc:sldChg>
      <pc:sldChg chg="modSp new mod">
        <pc:chgData name="Hillary Richardson" userId="68739ef5-be2c-4cb6-9a35-59d0cc10c881" providerId="ADAL" clId="{CA099D1D-183F-4C8C-BC2C-7FF446729281}" dt="2021-08-04T13:50:25.260" v="993" actId="6549"/>
        <pc:sldMkLst>
          <pc:docMk/>
          <pc:sldMk cId="3690126220" sldId="514"/>
        </pc:sldMkLst>
        <pc:spChg chg="mod">
          <ac:chgData name="Hillary Richardson" userId="68739ef5-be2c-4cb6-9a35-59d0cc10c881" providerId="ADAL" clId="{CA099D1D-183F-4C8C-BC2C-7FF446729281}" dt="2021-08-04T13:50:25.260" v="993" actId="6549"/>
          <ac:spMkLst>
            <pc:docMk/>
            <pc:sldMk cId="3690126220" sldId="514"/>
            <ac:spMk id="2" creationId="{A70C68A5-21D7-470F-918B-8B962BD0D3BE}"/>
          </ac:spMkLst>
        </pc:spChg>
      </pc:sldChg>
      <pc:sldChg chg="modSp new mod">
        <pc:chgData name="Hillary Richardson" userId="68739ef5-be2c-4cb6-9a35-59d0cc10c881" providerId="ADAL" clId="{CA099D1D-183F-4C8C-BC2C-7FF446729281}" dt="2021-08-04T15:59:19.557" v="1142" actId="207"/>
        <pc:sldMkLst>
          <pc:docMk/>
          <pc:sldMk cId="2442735416" sldId="515"/>
        </pc:sldMkLst>
        <pc:spChg chg="mod">
          <ac:chgData name="Hillary Richardson" userId="68739ef5-be2c-4cb6-9a35-59d0cc10c881" providerId="ADAL" clId="{CA099D1D-183F-4C8C-BC2C-7FF446729281}" dt="2021-08-04T15:56:33.740" v="1140" actId="207"/>
          <ac:spMkLst>
            <pc:docMk/>
            <pc:sldMk cId="2442735416" sldId="515"/>
            <ac:spMk id="2" creationId="{6568F779-097B-405D-AC8E-3EE10B3BAA9C}"/>
          </ac:spMkLst>
        </pc:spChg>
        <pc:spChg chg="mod">
          <ac:chgData name="Hillary Richardson" userId="68739ef5-be2c-4cb6-9a35-59d0cc10c881" providerId="ADAL" clId="{CA099D1D-183F-4C8C-BC2C-7FF446729281}" dt="2021-08-04T15:59:19.557" v="1142" actId="207"/>
          <ac:spMkLst>
            <pc:docMk/>
            <pc:sldMk cId="2442735416" sldId="515"/>
            <ac:spMk id="3" creationId="{A231BFB3-2C5D-4F07-B433-020F18009867}"/>
          </ac:spMkLst>
        </pc:spChg>
      </pc:sldChg>
      <pc:sldChg chg="modSp mod">
        <pc:chgData name="Hillary Richardson" userId="68739ef5-be2c-4cb6-9a35-59d0cc10c881" providerId="ADAL" clId="{CA099D1D-183F-4C8C-BC2C-7FF446729281}" dt="2021-08-04T15:45:29.439" v="1076" actId="207"/>
        <pc:sldMkLst>
          <pc:docMk/>
          <pc:sldMk cId="3827015064" sldId="516"/>
        </pc:sldMkLst>
        <pc:spChg chg="mod">
          <ac:chgData name="Hillary Richardson" userId="68739ef5-be2c-4cb6-9a35-59d0cc10c881" providerId="ADAL" clId="{CA099D1D-183F-4C8C-BC2C-7FF446729281}" dt="2021-08-04T15:45:29.439" v="1076" actId="207"/>
          <ac:spMkLst>
            <pc:docMk/>
            <pc:sldMk cId="3827015064" sldId="516"/>
            <ac:spMk id="2" creationId="{C09EDF1C-0889-4A39-9271-5D3D5455D602}"/>
          </ac:spMkLst>
        </pc:spChg>
        <pc:spChg chg="mod">
          <ac:chgData name="Hillary Richardson" userId="68739ef5-be2c-4cb6-9a35-59d0cc10c881" providerId="ADAL" clId="{CA099D1D-183F-4C8C-BC2C-7FF446729281}" dt="2021-08-04T15:45:16.644" v="1075" actId="20577"/>
          <ac:spMkLst>
            <pc:docMk/>
            <pc:sldMk cId="3827015064" sldId="516"/>
            <ac:spMk id="3" creationId="{7C8BBBD6-D902-4584-B0D9-D241B05BD0E6}"/>
          </ac:spMkLst>
        </pc:spChg>
      </pc:sldChg>
      <pc:sldChg chg="modSp mod">
        <pc:chgData name="Hillary Richardson" userId="68739ef5-be2c-4cb6-9a35-59d0cc10c881" providerId="ADAL" clId="{CA099D1D-183F-4C8C-BC2C-7FF446729281}" dt="2021-08-04T15:56:17.900" v="1139" actId="2711"/>
        <pc:sldMkLst>
          <pc:docMk/>
          <pc:sldMk cId="3836236660" sldId="517"/>
        </pc:sldMkLst>
        <pc:spChg chg="mod">
          <ac:chgData name="Hillary Richardson" userId="68739ef5-be2c-4cb6-9a35-59d0cc10c881" providerId="ADAL" clId="{CA099D1D-183F-4C8C-BC2C-7FF446729281}" dt="2021-08-04T15:55:47.024" v="1137" actId="207"/>
          <ac:spMkLst>
            <pc:docMk/>
            <pc:sldMk cId="3836236660" sldId="517"/>
            <ac:spMk id="2" creationId="{F3C52CBD-04F5-4879-B3FF-18999D93C08B}"/>
          </ac:spMkLst>
        </pc:spChg>
        <pc:spChg chg="mod">
          <ac:chgData name="Hillary Richardson" userId="68739ef5-be2c-4cb6-9a35-59d0cc10c881" providerId="ADAL" clId="{CA099D1D-183F-4C8C-BC2C-7FF446729281}" dt="2021-08-04T15:56:17.900" v="1139" actId="2711"/>
          <ac:spMkLst>
            <pc:docMk/>
            <pc:sldMk cId="3836236660" sldId="517"/>
            <ac:spMk id="3" creationId="{DA353784-F71E-4B6F-92D7-DF5E582FC2CE}"/>
          </ac:spMkLst>
        </pc:spChg>
      </pc:sldChg>
    </pc:docChg>
  </pc:docChgLst>
  <pc:docChgLst>
    <pc:chgData name="Linda Ind" userId="e678cbe9-0d74-4e4a-8a76-5c4d82b4bcfe" providerId="ADAL" clId="{A36051B7-AAF1-4E55-9712-D079D1FA1AE5}"/>
    <pc:docChg chg="custSel addSld delSld modSld sldOrd">
      <pc:chgData name="Linda Ind" userId="e678cbe9-0d74-4e4a-8a76-5c4d82b4bcfe" providerId="ADAL" clId="{A36051B7-AAF1-4E55-9712-D079D1FA1AE5}" dt="2021-06-08T17:10:21.144" v="54" actId="20577"/>
      <pc:docMkLst>
        <pc:docMk/>
      </pc:docMkLst>
      <pc:sldChg chg="del ord">
        <pc:chgData name="Linda Ind" userId="e678cbe9-0d74-4e4a-8a76-5c4d82b4bcfe" providerId="ADAL" clId="{A36051B7-AAF1-4E55-9712-D079D1FA1AE5}" dt="2021-06-08T17:09:33.025" v="52" actId="2696"/>
        <pc:sldMkLst>
          <pc:docMk/>
          <pc:sldMk cId="1289772991" sldId="257"/>
        </pc:sldMkLst>
      </pc:sldChg>
      <pc:sldChg chg="addSp modSp mod">
        <pc:chgData name="Linda Ind" userId="e678cbe9-0d74-4e4a-8a76-5c4d82b4bcfe" providerId="ADAL" clId="{A36051B7-AAF1-4E55-9712-D079D1FA1AE5}" dt="2021-06-08T17:04:14.918" v="25"/>
        <pc:sldMkLst>
          <pc:docMk/>
          <pc:sldMk cId="4010616491" sldId="258"/>
        </pc:sldMkLst>
        <pc:spChg chg="mod">
          <ac:chgData name="Linda Ind" userId="e678cbe9-0d74-4e4a-8a76-5c4d82b4bcfe" providerId="ADAL" clId="{A36051B7-AAF1-4E55-9712-D079D1FA1AE5}" dt="2021-06-08T17:04:07.396" v="24" actId="27636"/>
          <ac:spMkLst>
            <pc:docMk/>
            <pc:sldMk cId="4010616491" sldId="258"/>
            <ac:spMk id="3" creationId="{281DF3DB-2E40-4A1B-A4A6-59744F96FF47}"/>
          </ac:spMkLst>
        </pc:spChg>
        <pc:picChg chg="add mod">
          <ac:chgData name="Linda Ind" userId="e678cbe9-0d74-4e4a-8a76-5c4d82b4bcfe" providerId="ADAL" clId="{A36051B7-AAF1-4E55-9712-D079D1FA1AE5}" dt="2021-06-08T17:04:14.918" v="25"/>
          <ac:picMkLst>
            <pc:docMk/>
            <pc:sldMk cId="4010616491" sldId="258"/>
            <ac:picMk id="4" creationId="{A04D8CEB-6679-41BD-80FC-FAB6898E277B}"/>
          </ac:picMkLst>
        </pc:picChg>
      </pc:sldChg>
      <pc:sldChg chg="modSp mod">
        <pc:chgData name="Linda Ind" userId="e678cbe9-0d74-4e4a-8a76-5c4d82b4bcfe" providerId="ADAL" clId="{A36051B7-AAF1-4E55-9712-D079D1FA1AE5}" dt="2021-06-08T17:04:47.825" v="27" actId="20577"/>
        <pc:sldMkLst>
          <pc:docMk/>
          <pc:sldMk cId="742576761" sldId="259"/>
        </pc:sldMkLst>
        <pc:spChg chg="mod">
          <ac:chgData name="Linda Ind" userId="e678cbe9-0d74-4e4a-8a76-5c4d82b4bcfe" providerId="ADAL" clId="{A36051B7-AAF1-4E55-9712-D079D1FA1AE5}" dt="2021-06-08T17:04:47.825" v="27" actId="20577"/>
          <ac:spMkLst>
            <pc:docMk/>
            <pc:sldMk cId="742576761" sldId="259"/>
            <ac:spMk id="3" creationId="{2C304BA6-C235-4931-A4EB-CC05C2C9444F}"/>
          </ac:spMkLst>
        </pc:spChg>
      </pc:sldChg>
      <pc:sldChg chg="del">
        <pc:chgData name="Linda Ind" userId="e678cbe9-0d74-4e4a-8a76-5c4d82b4bcfe" providerId="ADAL" clId="{A36051B7-AAF1-4E55-9712-D079D1FA1AE5}" dt="2021-06-08T17:09:29.225" v="51" actId="2696"/>
        <pc:sldMkLst>
          <pc:docMk/>
          <pc:sldMk cId="4098064067" sldId="260"/>
        </pc:sldMkLst>
      </pc:sldChg>
      <pc:sldChg chg="del">
        <pc:chgData name="Linda Ind" userId="e678cbe9-0d74-4e4a-8a76-5c4d82b4bcfe" providerId="ADAL" clId="{A36051B7-AAF1-4E55-9712-D079D1FA1AE5}" dt="2021-06-08T17:06:43.231" v="33" actId="2696"/>
        <pc:sldMkLst>
          <pc:docMk/>
          <pc:sldMk cId="2115444837" sldId="261"/>
        </pc:sldMkLst>
      </pc:sldChg>
      <pc:sldChg chg="modSp mod">
        <pc:chgData name="Linda Ind" userId="e678cbe9-0d74-4e4a-8a76-5c4d82b4bcfe" providerId="ADAL" clId="{A36051B7-AAF1-4E55-9712-D079D1FA1AE5}" dt="2021-06-08T17:07:18.634" v="38" actId="5793"/>
        <pc:sldMkLst>
          <pc:docMk/>
          <pc:sldMk cId="1686783635" sldId="262"/>
        </pc:sldMkLst>
        <pc:spChg chg="mod">
          <ac:chgData name="Linda Ind" userId="e678cbe9-0d74-4e4a-8a76-5c4d82b4bcfe" providerId="ADAL" clId="{A36051B7-AAF1-4E55-9712-D079D1FA1AE5}" dt="2021-06-08T17:07:18.634" v="38" actId="5793"/>
          <ac:spMkLst>
            <pc:docMk/>
            <pc:sldMk cId="1686783635" sldId="262"/>
            <ac:spMk id="3" creationId="{C88E3B12-B775-456D-BBDF-EA2906D204AD}"/>
          </ac:spMkLst>
        </pc:spChg>
      </pc:sldChg>
      <pc:sldChg chg="modSp mod ord">
        <pc:chgData name="Linda Ind" userId="e678cbe9-0d74-4e4a-8a76-5c4d82b4bcfe" providerId="ADAL" clId="{A36051B7-AAF1-4E55-9712-D079D1FA1AE5}" dt="2021-06-08T17:09:13.019" v="50"/>
        <pc:sldMkLst>
          <pc:docMk/>
          <pc:sldMk cId="4036421338" sldId="263"/>
        </pc:sldMkLst>
        <pc:spChg chg="mod">
          <ac:chgData name="Linda Ind" userId="e678cbe9-0d74-4e4a-8a76-5c4d82b4bcfe" providerId="ADAL" clId="{A36051B7-AAF1-4E55-9712-D079D1FA1AE5}" dt="2021-06-08T17:08:54.035" v="49"/>
          <ac:spMkLst>
            <pc:docMk/>
            <pc:sldMk cId="4036421338" sldId="263"/>
            <ac:spMk id="2" creationId="{1DE60E51-AA18-4F17-94A8-B92639B259DD}"/>
          </ac:spMkLst>
        </pc:spChg>
        <pc:spChg chg="mod">
          <ac:chgData name="Linda Ind" userId="e678cbe9-0d74-4e4a-8a76-5c4d82b4bcfe" providerId="ADAL" clId="{A36051B7-AAF1-4E55-9712-D079D1FA1AE5}" dt="2021-06-08T17:09:13.019" v="50"/>
          <ac:spMkLst>
            <pc:docMk/>
            <pc:sldMk cId="4036421338" sldId="263"/>
            <ac:spMk id="3" creationId="{A6F533E6-C72D-4B99-A3B6-FC667E835FEB}"/>
          </ac:spMkLst>
        </pc:spChg>
      </pc:sldChg>
      <pc:sldChg chg="add">
        <pc:chgData name="Linda Ind" userId="e678cbe9-0d74-4e4a-8a76-5c4d82b4bcfe" providerId="ADAL" clId="{A36051B7-AAF1-4E55-9712-D079D1FA1AE5}" dt="2021-06-08T17:07:46.765" v="40"/>
        <pc:sldMkLst>
          <pc:docMk/>
          <pc:sldMk cId="0" sldId="455"/>
        </pc:sldMkLst>
      </pc:sldChg>
      <pc:sldChg chg="add">
        <pc:chgData name="Linda Ind" userId="e678cbe9-0d74-4e4a-8a76-5c4d82b4bcfe" providerId="ADAL" clId="{A36051B7-AAF1-4E55-9712-D079D1FA1AE5}" dt="2021-06-08T17:05:29.161" v="28"/>
        <pc:sldMkLst>
          <pc:docMk/>
          <pc:sldMk cId="1946178812" sldId="488"/>
        </pc:sldMkLst>
      </pc:sldChg>
      <pc:sldChg chg="modSp mod">
        <pc:chgData name="Linda Ind" userId="e678cbe9-0d74-4e4a-8a76-5c4d82b4bcfe" providerId="ADAL" clId="{A36051B7-AAF1-4E55-9712-D079D1FA1AE5}" dt="2021-06-08T17:10:21.144" v="54" actId="20577"/>
        <pc:sldMkLst>
          <pc:docMk/>
          <pc:sldMk cId="196951840" sldId="498"/>
        </pc:sldMkLst>
        <pc:spChg chg="mod">
          <ac:chgData name="Linda Ind" userId="e678cbe9-0d74-4e4a-8a76-5c4d82b4bcfe" providerId="ADAL" clId="{A36051B7-AAF1-4E55-9712-D079D1FA1AE5}" dt="2021-06-08T17:10:21.144" v="54" actId="20577"/>
          <ac:spMkLst>
            <pc:docMk/>
            <pc:sldMk cId="196951840" sldId="498"/>
            <ac:spMk id="2" creationId="{28719C47-F9C0-47E0-BFE0-3CE22D6C5A18}"/>
          </ac:spMkLst>
        </pc:spChg>
      </pc:sldChg>
      <pc:sldChg chg="modSp new del mod">
        <pc:chgData name="Linda Ind" userId="e678cbe9-0d74-4e4a-8a76-5c4d82b4bcfe" providerId="ADAL" clId="{A36051B7-AAF1-4E55-9712-D079D1FA1AE5}" dt="2021-06-08T17:06:50.155" v="34" actId="2696"/>
        <pc:sldMkLst>
          <pc:docMk/>
          <pc:sldMk cId="1988805298" sldId="499"/>
        </pc:sldMkLst>
        <pc:spChg chg="mod">
          <ac:chgData name="Linda Ind" userId="e678cbe9-0d74-4e4a-8a76-5c4d82b4bcfe" providerId="ADAL" clId="{A36051B7-AAF1-4E55-9712-D079D1FA1AE5}" dt="2021-06-08T17:03:16.165" v="20" actId="27636"/>
          <ac:spMkLst>
            <pc:docMk/>
            <pc:sldMk cId="1988805298" sldId="499"/>
            <ac:spMk id="2" creationId="{3185745B-C0C3-48BA-9897-39D6B520F165}"/>
          </ac:spMkLst>
        </pc:spChg>
      </pc:sldChg>
      <pc:sldChg chg="modSp add mod ord">
        <pc:chgData name="Linda Ind" userId="e678cbe9-0d74-4e4a-8a76-5c4d82b4bcfe" providerId="ADAL" clId="{A36051B7-AAF1-4E55-9712-D079D1FA1AE5}" dt="2021-06-08T17:06:58.572" v="36"/>
        <pc:sldMkLst>
          <pc:docMk/>
          <pc:sldMk cId="3235350081" sldId="503"/>
        </pc:sldMkLst>
        <pc:picChg chg="mod">
          <ac:chgData name="Linda Ind" userId="e678cbe9-0d74-4e4a-8a76-5c4d82b4bcfe" providerId="ADAL" clId="{A36051B7-AAF1-4E55-9712-D079D1FA1AE5}" dt="2021-06-08T17:03:33.198" v="22" actId="1076"/>
          <ac:picMkLst>
            <pc:docMk/>
            <pc:sldMk cId="3235350081" sldId="503"/>
            <ac:picMk id="4" creationId="{89C6AA31-00A8-49DD-823A-5CE140A7AAE4}"/>
          </ac:picMkLst>
        </pc:picChg>
      </pc:sldChg>
      <pc:sldChg chg="modSp new mod ord">
        <pc:chgData name="Linda Ind" userId="e678cbe9-0d74-4e4a-8a76-5c4d82b4bcfe" providerId="ADAL" clId="{A36051B7-AAF1-4E55-9712-D079D1FA1AE5}" dt="2021-06-08T17:08:34.495" v="48"/>
        <pc:sldMkLst>
          <pc:docMk/>
          <pc:sldMk cId="1705244179" sldId="504"/>
        </pc:sldMkLst>
        <pc:spChg chg="mod">
          <ac:chgData name="Linda Ind" userId="e678cbe9-0d74-4e4a-8a76-5c4d82b4bcfe" providerId="ADAL" clId="{A36051B7-AAF1-4E55-9712-D079D1FA1AE5}" dt="2021-06-08T17:06:01.892" v="30"/>
          <ac:spMkLst>
            <pc:docMk/>
            <pc:sldMk cId="1705244179" sldId="504"/>
            <ac:spMk id="2" creationId="{71CEB066-EFF5-4EFE-B34B-5244CCD7C976}"/>
          </ac:spMkLst>
        </pc:spChg>
        <pc:spChg chg="mod">
          <ac:chgData name="Linda Ind" userId="e678cbe9-0d74-4e4a-8a76-5c4d82b4bcfe" providerId="ADAL" clId="{A36051B7-AAF1-4E55-9712-D079D1FA1AE5}" dt="2021-06-08T17:06:16.050" v="32" actId="20577"/>
          <ac:spMkLst>
            <pc:docMk/>
            <pc:sldMk cId="1705244179" sldId="504"/>
            <ac:spMk id="3" creationId="{7E60EEDE-2024-41CB-A4BF-022E24104060}"/>
          </ac:spMkLst>
        </pc:spChg>
      </pc:sldChg>
    </pc:docChg>
  </pc:docChgLst>
  <pc:docChgLst>
    <pc:chgData name="Linda Ind" userId="e678cbe9-0d74-4e4a-8a76-5c4d82b4bcfe" providerId="ADAL" clId="{ABACD19A-990E-46ED-8DE4-686FB69757CB}"/>
    <pc:docChg chg="undo redo custSel addSld delSld modSld sldOrd">
      <pc:chgData name="Linda Ind" userId="e678cbe9-0d74-4e4a-8a76-5c4d82b4bcfe" providerId="ADAL" clId="{ABACD19A-990E-46ED-8DE4-686FB69757CB}" dt="2021-10-06T17:49:24.564" v="2050" actId="2696"/>
      <pc:docMkLst>
        <pc:docMk/>
      </pc:docMkLst>
      <pc:sldChg chg="del">
        <pc:chgData name="Linda Ind" userId="e678cbe9-0d74-4e4a-8a76-5c4d82b4bcfe" providerId="ADAL" clId="{ABACD19A-990E-46ED-8DE4-686FB69757CB}" dt="2021-07-28T20:32:32.041" v="862" actId="2696"/>
        <pc:sldMkLst>
          <pc:docMk/>
          <pc:sldMk cId="3554341567" sldId="256"/>
        </pc:sldMkLst>
      </pc:sldChg>
      <pc:sldChg chg="addSp delSp modSp add mod">
        <pc:chgData name="Linda Ind" userId="e678cbe9-0d74-4e4a-8a76-5c4d82b4bcfe" providerId="ADAL" clId="{ABACD19A-990E-46ED-8DE4-686FB69757CB}" dt="2021-09-01T19:38:49.420" v="2007" actId="20577"/>
        <pc:sldMkLst>
          <pc:docMk/>
          <pc:sldMk cId="1522524015" sldId="257"/>
        </pc:sldMkLst>
        <pc:spChg chg="add del mod">
          <ac:chgData name="Linda Ind" userId="e678cbe9-0d74-4e4a-8a76-5c4d82b4bcfe" providerId="ADAL" clId="{ABACD19A-990E-46ED-8DE4-686FB69757CB}" dt="2021-07-28T19:14:25.468" v="838"/>
          <ac:spMkLst>
            <pc:docMk/>
            <pc:sldMk cId="1522524015" sldId="257"/>
            <ac:spMk id="2" creationId="{45C82485-E364-41EB-B0C2-FA0F9E3B1943}"/>
          </ac:spMkLst>
        </pc:spChg>
        <pc:spChg chg="mod">
          <ac:chgData name="Linda Ind" userId="e678cbe9-0d74-4e4a-8a76-5c4d82b4bcfe" providerId="ADAL" clId="{ABACD19A-990E-46ED-8DE4-686FB69757CB}" dt="2021-07-28T19:10:49.226" v="805" actId="1076"/>
          <ac:spMkLst>
            <pc:docMk/>
            <pc:sldMk cId="1522524015" sldId="257"/>
            <ac:spMk id="9" creationId="{00000000-0000-0000-0000-000000000000}"/>
          </ac:spMkLst>
        </pc:spChg>
        <pc:spChg chg="mod">
          <ac:chgData name="Linda Ind" userId="e678cbe9-0d74-4e4a-8a76-5c4d82b4bcfe" providerId="ADAL" clId="{ABACD19A-990E-46ED-8DE4-686FB69757CB}" dt="2021-08-05T20:09:37.579" v="1664" actId="2711"/>
          <ac:spMkLst>
            <pc:docMk/>
            <pc:sldMk cId="1522524015" sldId="257"/>
            <ac:spMk id="10" creationId="{00000000-0000-0000-0000-000000000000}"/>
          </ac:spMkLst>
        </pc:spChg>
        <pc:spChg chg="mod">
          <ac:chgData name="Linda Ind" userId="e678cbe9-0d74-4e4a-8a76-5c4d82b4bcfe" providerId="ADAL" clId="{ABACD19A-990E-46ED-8DE4-686FB69757CB}" dt="2021-08-05T20:11:28.430" v="1668" actId="2711"/>
          <ac:spMkLst>
            <pc:docMk/>
            <pc:sldMk cId="1522524015" sldId="257"/>
            <ac:spMk id="11" creationId="{00000000-0000-0000-0000-000000000000}"/>
          </ac:spMkLst>
        </pc:spChg>
        <pc:spChg chg="mod">
          <ac:chgData name="Linda Ind" userId="e678cbe9-0d74-4e4a-8a76-5c4d82b4bcfe" providerId="ADAL" clId="{ABACD19A-990E-46ED-8DE4-686FB69757CB}" dt="2021-09-01T19:38:49.420" v="2007" actId="20577"/>
          <ac:spMkLst>
            <pc:docMk/>
            <pc:sldMk cId="1522524015" sldId="257"/>
            <ac:spMk id="13" creationId="{00000000-0000-0000-0000-000000000000}"/>
          </ac:spMkLst>
        </pc:spChg>
        <pc:picChg chg="add mod">
          <ac:chgData name="Linda Ind" userId="e678cbe9-0d74-4e4a-8a76-5c4d82b4bcfe" providerId="ADAL" clId="{ABACD19A-990E-46ED-8DE4-686FB69757CB}" dt="2021-07-28T19:15:29.888" v="857" actId="1076"/>
          <ac:picMkLst>
            <pc:docMk/>
            <pc:sldMk cId="1522524015" sldId="257"/>
            <ac:picMk id="12" creationId="{854AF94D-671B-49AF-A322-18D9039B088F}"/>
          </ac:picMkLst>
        </pc:picChg>
        <pc:picChg chg="add del mod">
          <ac:chgData name="Linda Ind" userId="e678cbe9-0d74-4e4a-8a76-5c4d82b4bcfe" providerId="ADAL" clId="{ABACD19A-990E-46ED-8DE4-686FB69757CB}" dt="2021-07-28T19:12:52.658" v="814"/>
          <ac:picMkLst>
            <pc:docMk/>
            <pc:sldMk cId="1522524015" sldId="257"/>
            <ac:picMk id="1026" creationId="{7E2E58DB-5AAE-432C-BA26-9FDE6631B1B7}"/>
          </ac:picMkLst>
        </pc:picChg>
        <pc:picChg chg="add del mod">
          <ac:chgData name="Linda Ind" userId="e678cbe9-0d74-4e4a-8a76-5c4d82b4bcfe" providerId="ADAL" clId="{ABACD19A-990E-46ED-8DE4-686FB69757CB}" dt="2021-07-28T19:13:29.749" v="823"/>
          <ac:picMkLst>
            <pc:docMk/>
            <pc:sldMk cId="1522524015" sldId="257"/>
            <ac:picMk id="1028" creationId="{5ADDB71B-0B2A-4022-81A6-1C780E67A097}"/>
          </ac:picMkLst>
        </pc:picChg>
        <pc:picChg chg="add del mod">
          <ac:chgData name="Linda Ind" userId="e678cbe9-0d74-4e4a-8a76-5c4d82b4bcfe" providerId="ADAL" clId="{ABACD19A-990E-46ED-8DE4-686FB69757CB}" dt="2021-07-28T19:15:10.241" v="843" actId="21"/>
          <ac:picMkLst>
            <pc:docMk/>
            <pc:sldMk cId="1522524015" sldId="257"/>
            <ac:picMk id="1030" creationId="{EDC8BBA0-E4AD-432C-89A7-588ECDFC66D1}"/>
          </ac:picMkLst>
        </pc:picChg>
      </pc:sldChg>
      <pc:sldChg chg="modSp mod">
        <pc:chgData name="Linda Ind" userId="e678cbe9-0d74-4e4a-8a76-5c4d82b4bcfe" providerId="ADAL" clId="{ABACD19A-990E-46ED-8DE4-686FB69757CB}" dt="2021-08-05T20:34:26.849" v="1682" actId="2711"/>
        <pc:sldMkLst>
          <pc:docMk/>
          <pc:sldMk cId="4010616491" sldId="258"/>
        </pc:sldMkLst>
        <pc:spChg chg="mod">
          <ac:chgData name="Linda Ind" userId="e678cbe9-0d74-4e4a-8a76-5c4d82b4bcfe" providerId="ADAL" clId="{ABACD19A-990E-46ED-8DE4-686FB69757CB}" dt="2021-08-04T14:02:20.300" v="1100" actId="20577"/>
          <ac:spMkLst>
            <pc:docMk/>
            <pc:sldMk cId="4010616491" sldId="258"/>
            <ac:spMk id="2" creationId="{1A8F4A1B-3EC5-43E4-878D-FE10BA06D668}"/>
          </ac:spMkLst>
        </pc:spChg>
        <pc:spChg chg="mod">
          <ac:chgData name="Linda Ind" userId="e678cbe9-0d74-4e4a-8a76-5c4d82b4bcfe" providerId="ADAL" clId="{ABACD19A-990E-46ED-8DE4-686FB69757CB}" dt="2021-08-05T20:34:26.849" v="1682" actId="2711"/>
          <ac:spMkLst>
            <pc:docMk/>
            <pc:sldMk cId="4010616491" sldId="258"/>
            <ac:spMk id="3" creationId="{281DF3DB-2E40-4A1B-A4A6-59744F96FF47}"/>
          </ac:spMkLst>
        </pc:spChg>
      </pc:sldChg>
      <pc:sldChg chg="modSp mod">
        <pc:chgData name="Linda Ind" userId="e678cbe9-0d74-4e4a-8a76-5c4d82b4bcfe" providerId="ADAL" clId="{ABACD19A-990E-46ED-8DE4-686FB69757CB}" dt="2021-08-05T20:34:44.296" v="1684" actId="1076"/>
        <pc:sldMkLst>
          <pc:docMk/>
          <pc:sldMk cId="742576761" sldId="259"/>
        </pc:sldMkLst>
        <pc:spChg chg="mod">
          <ac:chgData name="Linda Ind" userId="e678cbe9-0d74-4e4a-8a76-5c4d82b4bcfe" providerId="ADAL" clId="{ABACD19A-990E-46ED-8DE4-686FB69757CB}" dt="2021-08-05T20:34:44.296" v="1684" actId="1076"/>
          <ac:spMkLst>
            <pc:docMk/>
            <pc:sldMk cId="742576761" sldId="259"/>
            <ac:spMk id="3" creationId="{2C304BA6-C235-4931-A4EB-CC05C2C9444F}"/>
          </ac:spMkLst>
        </pc:spChg>
        <pc:spChg chg="mod">
          <ac:chgData name="Linda Ind" userId="e678cbe9-0d74-4e4a-8a76-5c4d82b4bcfe" providerId="ADAL" clId="{ABACD19A-990E-46ED-8DE4-686FB69757CB}" dt="2021-08-05T16:20:46.370" v="1619" actId="1076"/>
          <ac:spMkLst>
            <pc:docMk/>
            <pc:sldMk cId="742576761" sldId="259"/>
            <ac:spMk id="6" creationId="{C0A22D01-0747-42E4-9405-06CF1315C92B}"/>
          </ac:spMkLst>
        </pc:spChg>
      </pc:sldChg>
      <pc:sldChg chg="modSp mod">
        <pc:chgData name="Linda Ind" userId="e678cbe9-0d74-4e4a-8a76-5c4d82b4bcfe" providerId="ADAL" clId="{ABACD19A-990E-46ED-8DE4-686FB69757CB}" dt="2021-08-05T20:35:04.351" v="1685" actId="2711"/>
        <pc:sldMkLst>
          <pc:docMk/>
          <pc:sldMk cId="1686783635" sldId="262"/>
        </pc:sldMkLst>
        <pc:spChg chg="mod">
          <ac:chgData name="Linda Ind" userId="e678cbe9-0d74-4e4a-8a76-5c4d82b4bcfe" providerId="ADAL" clId="{ABACD19A-990E-46ED-8DE4-686FB69757CB}" dt="2021-07-28T14:44:17.274" v="452" actId="113"/>
          <ac:spMkLst>
            <pc:docMk/>
            <pc:sldMk cId="1686783635" sldId="262"/>
            <ac:spMk id="2" creationId="{F94D1997-A27A-4944-990B-B55DFF707A7A}"/>
          </ac:spMkLst>
        </pc:spChg>
        <pc:spChg chg="mod">
          <ac:chgData name="Linda Ind" userId="e678cbe9-0d74-4e4a-8a76-5c4d82b4bcfe" providerId="ADAL" clId="{ABACD19A-990E-46ED-8DE4-686FB69757CB}" dt="2021-08-05T20:35:04.351" v="1685" actId="2711"/>
          <ac:spMkLst>
            <pc:docMk/>
            <pc:sldMk cId="1686783635" sldId="262"/>
            <ac:spMk id="3" creationId="{C88E3B12-B775-456D-BBDF-EA2906D204AD}"/>
          </ac:spMkLst>
        </pc:spChg>
      </pc:sldChg>
      <pc:sldChg chg="modSp mod">
        <pc:chgData name="Linda Ind" userId="e678cbe9-0d74-4e4a-8a76-5c4d82b4bcfe" providerId="ADAL" clId="{ABACD19A-990E-46ED-8DE4-686FB69757CB}" dt="2021-09-01T19:35:08.417" v="1907" actId="5793"/>
        <pc:sldMkLst>
          <pc:docMk/>
          <pc:sldMk cId="4036421338" sldId="263"/>
        </pc:sldMkLst>
        <pc:spChg chg="mod">
          <ac:chgData name="Linda Ind" userId="e678cbe9-0d74-4e4a-8a76-5c4d82b4bcfe" providerId="ADAL" clId="{ABACD19A-990E-46ED-8DE4-686FB69757CB}" dt="2021-09-01T19:35:08.417" v="1907" actId="5793"/>
          <ac:spMkLst>
            <pc:docMk/>
            <pc:sldMk cId="4036421338" sldId="263"/>
            <ac:spMk id="3" creationId="{A6F533E6-C72D-4B99-A3B6-FC667E835FEB}"/>
          </ac:spMkLst>
        </pc:spChg>
      </pc:sldChg>
      <pc:sldChg chg="modSp mod">
        <pc:chgData name="Linda Ind" userId="e678cbe9-0d74-4e4a-8a76-5c4d82b4bcfe" providerId="ADAL" clId="{ABACD19A-990E-46ED-8DE4-686FB69757CB}" dt="2021-08-05T20:38:39.540" v="1759" actId="2711"/>
        <pc:sldMkLst>
          <pc:docMk/>
          <pc:sldMk cId="268516183" sldId="301"/>
        </pc:sldMkLst>
        <pc:spChg chg="mod">
          <ac:chgData name="Linda Ind" userId="e678cbe9-0d74-4e4a-8a76-5c4d82b4bcfe" providerId="ADAL" clId="{ABACD19A-990E-46ED-8DE4-686FB69757CB}" dt="2021-08-05T20:38:39.540" v="1759" actId="2711"/>
          <ac:spMkLst>
            <pc:docMk/>
            <pc:sldMk cId="268516183" sldId="301"/>
            <ac:spMk id="2" creationId="{D2CD1363-1C14-452A-BC49-86B12FD0F6F1}"/>
          </ac:spMkLst>
        </pc:spChg>
      </pc:sldChg>
      <pc:sldChg chg="modSp del mod ord">
        <pc:chgData name="Linda Ind" userId="e678cbe9-0d74-4e4a-8a76-5c4d82b4bcfe" providerId="ADAL" clId="{ABACD19A-990E-46ED-8DE4-686FB69757CB}" dt="2021-07-28T20:39:00.868" v="1057" actId="2696"/>
        <pc:sldMkLst>
          <pc:docMk/>
          <pc:sldMk cId="4111414189" sldId="378"/>
        </pc:sldMkLst>
        <pc:spChg chg="mod">
          <ac:chgData name="Linda Ind" userId="e678cbe9-0d74-4e4a-8a76-5c4d82b4bcfe" providerId="ADAL" clId="{ABACD19A-990E-46ED-8DE4-686FB69757CB}" dt="2021-07-28T14:44:33.768" v="453" actId="2711"/>
          <ac:spMkLst>
            <pc:docMk/>
            <pc:sldMk cId="4111414189" sldId="378"/>
            <ac:spMk id="2" creationId="{00000000-0000-0000-0000-000000000000}"/>
          </ac:spMkLst>
        </pc:spChg>
        <pc:spChg chg="mod">
          <ac:chgData name="Linda Ind" userId="e678cbe9-0d74-4e4a-8a76-5c4d82b4bcfe" providerId="ADAL" clId="{ABACD19A-990E-46ED-8DE4-686FB69757CB}" dt="2021-07-28T14:43:01.525" v="447" actId="207"/>
          <ac:spMkLst>
            <pc:docMk/>
            <pc:sldMk cId="4111414189" sldId="378"/>
            <ac:spMk id="3" creationId="{00000000-0000-0000-0000-000000000000}"/>
          </ac:spMkLst>
        </pc:spChg>
        <pc:picChg chg="mod">
          <ac:chgData name="Linda Ind" userId="e678cbe9-0d74-4e4a-8a76-5c4d82b4bcfe" providerId="ADAL" clId="{ABACD19A-990E-46ED-8DE4-686FB69757CB}" dt="2021-07-27T20:58:23.550" v="12" actId="1076"/>
          <ac:picMkLst>
            <pc:docMk/>
            <pc:sldMk cId="4111414189" sldId="378"/>
            <ac:picMk id="4" creationId="{00000000-0000-0000-0000-000000000000}"/>
          </ac:picMkLst>
        </pc:picChg>
      </pc:sldChg>
      <pc:sldChg chg="modSp mod">
        <pc:chgData name="Linda Ind" userId="e678cbe9-0d74-4e4a-8a76-5c4d82b4bcfe" providerId="ADAL" clId="{ABACD19A-990E-46ED-8DE4-686FB69757CB}" dt="2021-08-26T19:59:19.840" v="1824" actId="20577"/>
        <pc:sldMkLst>
          <pc:docMk/>
          <pc:sldMk cId="0" sldId="479"/>
        </pc:sldMkLst>
        <pc:spChg chg="mod">
          <ac:chgData name="Linda Ind" userId="e678cbe9-0d74-4e4a-8a76-5c4d82b4bcfe" providerId="ADAL" clId="{ABACD19A-990E-46ED-8DE4-686FB69757CB}" dt="2021-07-28T14:47:23.098" v="498" actId="2711"/>
          <ac:spMkLst>
            <pc:docMk/>
            <pc:sldMk cId="0" sldId="479"/>
            <ac:spMk id="112643" creationId="{708419E7-3CCA-4163-BF67-F10D8E14DABD}"/>
          </ac:spMkLst>
        </pc:spChg>
        <pc:spChg chg="mod">
          <ac:chgData name="Linda Ind" userId="e678cbe9-0d74-4e4a-8a76-5c4d82b4bcfe" providerId="ADAL" clId="{ABACD19A-990E-46ED-8DE4-686FB69757CB}" dt="2021-08-26T19:59:19.840" v="1824" actId="20577"/>
          <ac:spMkLst>
            <pc:docMk/>
            <pc:sldMk cId="0" sldId="479"/>
            <ac:spMk id="112645" creationId="{00AF18EF-53F7-4130-9C93-D5867FB66DF1}"/>
          </ac:spMkLst>
        </pc:spChg>
      </pc:sldChg>
      <pc:sldChg chg="modSp mod ord">
        <pc:chgData name="Linda Ind" userId="e678cbe9-0d74-4e4a-8a76-5c4d82b4bcfe" providerId="ADAL" clId="{ABACD19A-990E-46ED-8DE4-686FB69757CB}" dt="2021-09-16T17:02:49.442" v="2049" actId="20577"/>
        <pc:sldMkLst>
          <pc:docMk/>
          <pc:sldMk cId="1223069332" sldId="493"/>
        </pc:sldMkLst>
        <pc:spChg chg="mod">
          <ac:chgData name="Linda Ind" userId="e678cbe9-0d74-4e4a-8a76-5c4d82b4bcfe" providerId="ADAL" clId="{ABACD19A-990E-46ED-8DE4-686FB69757CB}" dt="2021-07-28T14:45:56.320" v="459" actId="2711"/>
          <ac:spMkLst>
            <pc:docMk/>
            <pc:sldMk cId="1223069332" sldId="493"/>
            <ac:spMk id="2" creationId="{A80756E2-5A9E-46E1-BD92-711C36624C82}"/>
          </ac:spMkLst>
        </pc:spChg>
        <pc:spChg chg="mod">
          <ac:chgData name="Linda Ind" userId="e678cbe9-0d74-4e4a-8a76-5c4d82b4bcfe" providerId="ADAL" clId="{ABACD19A-990E-46ED-8DE4-686FB69757CB}" dt="2021-09-16T17:02:49.442" v="2049" actId="20577"/>
          <ac:spMkLst>
            <pc:docMk/>
            <pc:sldMk cId="1223069332" sldId="493"/>
            <ac:spMk id="3" creationId="{98C25ED2-3486-4F2D-AB26-66F71F1DCC9A}"/>
          </ac:spMkLst>
        </pc:spChg>
      </pc:sldChg>
      <pc:sldChg chg="modSp del mod">
        <pc:chgData name="Linda Ind" userId="e678cbe9-0d74-4e4a-8a76-5c4d82b4bcfe" providerId="ADAL" clId="{ABACD19A-990E-46ED-8DE4-686FB69757CB}" dt="2021-10-06T17:49:24.564" v="2050" actId="2696"/>
        <pc:sldMkLst>
          <pc:docMk/>
          <pc:sldMk cId="4107345277" sldId="497"/>
        </pc:sldMkLst>
        <pc:spChg chg="mod">
          <ac:chgData name="Linda Ind" userId="e678cbe9-0d74-4e4a-8a76-5c4d82b4bcfe" providerId="ADAL" clId="{ABACD19A-990E-46ED-8DE4-686FB69757CB}" dt="2021-08-05T20:07:07.961" v="1657" actId="2711"/>
          <ac:spMkLst>
            <pc:docMk/>
            <pc:sldMk cId="4107345277" sldId="497"/>
            <ac:spMk id="3" creationId="{2E32C2EA-50E4-45C0-83D3-DA780D078E52}"/>
          </ac:spMkLst>
        </pc:spChg>
        <pc:picChg chg="mod">
          <ac:chgData name="Linda Ind" userId="e678cbe9-0d74-4e4a-8a76-5c4d82b4bcfe" providerId="ADAL" clId="{ABACD19A-990E-46ED-8DE4-686FB69757CB}" dt="2021-08-05T19:39:47.690" v="1654" actId="14100"/>
          <ac:picMkLst>
            <pc:docMk/>
            <pc:sldMk cId="4107345277" sldId="497"/>
            <ac:picMk id="4" creationId="{701AFBD2-5A2C-41D7-B512-880BF7AA6902}"/>
          </ac:picMkLst>
        </pc:picChg>
      </pc:sldChg>
      <pc:sldChg chg="addSp delSp modSp mod">
        <pc:chgData name="Linda Ind" userId="e678cbe9-0d74-4e4a-8a76-5c4d82b4bcfe" providerId="ADAL" clId="{ABACD19A-990E-46ED-8DE4-686FB69757CB}" dt="2021-09-01T19:31:42.765" v="1825" actId="113"/>
        <pc:sldMkLst>
          <pc:docMk/>
          <pc:sldMk cId="196951840" sldId="498"/>
        </pc:sldMkLst>
        <pc:spChg chg="mod">
          <ac:chgData name="Linda Ind" userId="e678cbe9-0d74-4e4a-8a76-5c4d82b4bcfe" providerId="ADAL" clId="{ABACD19A-990E-46ED-8DE4-686FB69757CB}" dt="2021-09-01T19:31:42.765" v="1825" actId="113"/>
          <ac:spMkLst>
            <pc:docMk/>
            <pc:sldMk cId="196951840" sldId="498"/>
            <ac:spMk id="2" creationId="{28719C47-F9C0-47E0-BFE0-3CE22D6C5A18}"/>
          </ac:spMkLst>
        </pc:spChg>
        <pc:spChg chg="add mod">
          <ac:chgData name="Linda Ind" userId="e678cbe9-0d74-4e4a-8a76-5c4d82b4bcfe" providerId="ADAL" clId="{ABACD19A-990E-46ED-8DE4-686FB69757CB}" dt="2021-07-28T16:53:34.120" v="616" actId="20577"/>
          <ac:spMkLst>
            <pc:docMk/>
            <pc:sldMk cId="196951840" sldId="498"/>
            <ac:spMk id="3" creationId="{FBDF86D7-C7D5-46B5-B794-F8F42394CE5C}"/>
          </ac:spMkLst>
        </pc:spChg>
        <pc:picChg chg="add mod">
          <ac:chgData name="Linda Ind" userId="e678cbe9-0d74-4e4a-8a76-5c4d82b4bcfe" providerId="ADAL" clId="{ABACD19A-990E-46ED-8DE4-686FB69757CB}" dt="2021-08-12T17:52:03.805" v="1796" actId="1076"/>
          <ac:picMkLst>
            <pc:docMk/>
            <pc:sldMk cId="196951840" sldId="498"/>
            <ac:picMk id="4" creationId="{6577CDCF-CE71-4319-B931-F60D66356EAC}"/>
          </ac:picMkLst>
        </pc:picChg>
        <pc:picChg chg="del">
          <ac:chgData name="Linda Ind" userId="e678cbe9-0d74-4e4a-8a76-5c4d82b4bcfe" providerId="ADAL" clId="{ABACD19A-990E-46ED-8DE4-686FB69757CB}" dt="2021-08-12T17:51:31.906" v="1786" actId="478"/>
          <ac:picMkLst>
            <pc:docMk/>
            <pc:sldMk cId="196951840" sldId="498"/>
            <ac:picMk id="6" creationId="{05F44739-0BD7-4A76-BAA6-97BAE5A1B56D}"/>
          </ac:picMkLst>
        </pc:picChg>
      </pc:sldChg>
      <pc:sldChg chg="modSp mod modNotesTx">
        <pc:chgData name="Linda Ind" userId="e678cbe9-0d74-4e4a-8a76-5c4d82b4bcfe" providerId="ADAL" clId="{ABACD19A-990E-46ED-8DE4-686FB69757CB}" dt="2021-08-05T20:35:40.625" v="1749" actId="20577"/>
        <pc:sldMkLst>
          <pc:docMk/>
          <pc:sldMk cId="1705244179" sldId="504"/>
        </pc:sldMkLst>
        <pc:spChg chg="mod">
          <ac:chgData name="Linda Ind" userId="e678cbe9-0d74-4e4a-8a76-5c4d82b4bcfe" providerId="ADAL" clId="{ABACD19A-990E-46ED-8DE4-686FB69757CB}" dt="2021-07-28T14:44:46.345" v="454" actId="2711"/>
          <ac:spMkLst>
            <pc:docMk/>
            <pc:sldMk cId="1705244179" sldId="504"/>
            <ac:spMk id="2" creationId="{71CEB066-EFF5-4EFE-B34B-5244CCD7C976}"/>
          </ac:spMkLst>
        </pc:spChg>
        <pc:spChg chg="mod">
          <ac:chgData name="Linda Ind" userId="e678cbe9-0d74-4e4a-8a76-5c4d82b4bcfe" providerId="ADAL" clId="{ABACD19A-990E-46ED-8DE4-686FB69757CB}" dt="2021-08-05T20:35:17.835" v="1686" actId="2711"/>
          <ac:spMkLst>
            <pc:docMk/>
            <pc:sldMk cId="1705244179" sldId="504"/>
            <ac:spMk id="3" creationId="{7E60EEDE-2024-41CB-A4BF-022E24104060}"/>
          </ac:spMkLst>
        </pc:spChg>
      </pc:sldChg>
      <pc:sldChg chg="modSp mod">
        <pc:chgData name="Linda Ind" userId="e678cbe9-0d74-4e4a-8a76-5c4d82b4bcfe" providerId="ADAL" clId="{ABACD19A-990E-46ED-8DE4-686FB69757CB}" dt="2021-08-05T20:36:04.551" v="1751" actId="2711"/>
        <pc:sldMkLst>
          <pc:docMk/>
          <pc:sldMk cId="159364267" sldId="505"/>
        </pc:sldMkLst>
        <pc:spChg chg="mod">
          <ac:chgData name="Linda Ind" userId="e678cbe9-0d74-4e4a-8a76-5c4d82b4bcfe" providerId="ADAL" clId="{ABACD19A-990E-46ED-8DE4-686FB69757CB}" dt="2021-08-05T20:36:04.551" v="1751" actId="2711"/>
          <ac:spMkLst>
            <pc:docMk/>
            <pc:sldMk cId="159364267" sldId="505"/>
            <ac:spMk id="3" creationId="{7ACE5B03-4CFA-4EFE-97F0-5659C993DF74}"/>
          </ac:spMkLst>
        </pc:spChg>
      </pc:sldChg>
      <pc:sldChg chg="addSp delSp modSp mod">
        <pc:chgData name="Linda Ind" userId="e678cbe9-0d74-4e4a-8a76-5c4d82b4bcfe" providerId="ADAL" clId="{ABACD19A-990E-46ED-8DE4-686FB69757CB}" dt="2021-08-12T17:52:18.533" v="1798"/>
        <pc:sldMkLst>
          <pc:docMk/>
          <pc:sldMk cId="3793229090" sldId="507"/>
        </pc:sldMkLst>
        <pc:picChg chg="del">
          <ac:chgData name="Linda Ind" userId="e678cbe9-0d74-4e4a-8a76-5c4d82b4bcfe" providerId="ADAL" clId="{ABACD19A-990E-46ED-8DE4-686FB69757CB}" dt="2021-08-12T17:52:14.850" v="1797" actId="478"/>
          <ac:picMkLst>
            <pc:docMk/>
            <pc:sldMk cId="3793229090" sldId="507"/>
            <ac:picMk id="4" creationId="{B0EAAF0C-320F-4557-88A6-8CAE9C973904}"/>
          </ac:picMkLst>
        </pc:picChg>
        <pc:picChg chg="add mod">
          <ac:chgData name="Linda Ind" userId="e678cbe9-0d74-4e4a-8a76-5c4d82b4bcfe" providerId="ADAL" clId="{ABACD19A-990E-46ED-8DE4-686FB69757CB}" dt="2021-08-12T17:52:18.533" v="1798"/>
          <ac:picMkLst>
            <pc:docMk/>
            <pc:sldMk cId="3793229090" sldId="507"/>
            <ac:picMk id="5" creationId="{B4384B0E-4FCC-471C-AC94-46BAD8444384}"/>
          </ac:picMkLst>
        </pc:picChg>
      </pc:sldChg>
      <pc:sldChg chg="modSp mod">
        <pc:chgData name="Linda Ind" userId="e678cbe9-0d74-4e4a-8a76-5c4d82b4bcfe" providerId="ADAL" clId="{ABACD19A-990E-46ED-8DE4-686FB69757CB}" dt="2021-08-05T20:37:39.346" v="1754" actId="20577"/>
        <pc:sldMkLst>
          <pc:docMk/>
          <pc:sldMk cId="0" sldId="508"/>
        </pc:sldMkLst>
        <pc:spChg chg="mod">
          <ac:chgData name="Linda Ind" userId="e678cbe9-0d74-4e4a-8a76-5c4d82b4bcfe" providerId="ADAL" clId="{ABACD19A-990E-46ED-8DE4-686FB69757CB}" dt="2021-07-28T14:46:30.112" v="462" actId="2711"/>
          <ac:spMkLst>
            <pc:docMk/>
            <pc:sldMk cId="0" sldId="508"/>
            <ac:spMk id="112643" creationId="{708419E7-3CCA-4163-BF67-F10D8E14DABD}"/>
          </ac:spMkLst>
        </pc:spChg>
        <pc:spChg chg="mod">
          <ac:chgData name="Linda Ind" userId="e678cbe9-0d74-4e4a-8a76-5c4d82b4bcfe" providerId="ADAL" clId="{ABACD19A-990E-46ED-8DE4-686FB69757CB}" dt="2021-08-05T20:37:39.346" v="1754" actId="20577"/>
          <ac:spMkLst>
            <pc:docMk/>
            <pc:sldMk cId="0" sldId="508"/>
            <ac:spMk id="112645" creationId="{00AF18EF-53F7-4130-9C93-D5867FB66DF1}"/>
          </ac:spMkLst>
        </pc:spChg>
      </pc:sldChg>
      <pc:sldChg chg="new del">
        <pc:chgData name="Linda Ind" userId="e678cbe9-0d74-4e4a-8a76-5c4d82b4bcfe" providerId="ADAL" clId="{ABACD19A-990E-46ED-8DE4-686FB69757CB}" dt="2021-07-28T14:53:34.057" v="586" actId="2696"/>
        <pc:sldMkLst>
          <pc:docMk/>
          <pc:sldMk cId="2830825905" sldId="509"/>
        </pc:sldMkLst>
      </pc:sldChg>
      <pc:sldChg chg="new del">
        <pc:chgData name="Linda Ind" userId="e678cbe9-0d74-4e4a-8a76-5c4d82b4bcfe" providerId="ADAL" clId="{ABACD19A-990E-46ED-8DE4-686FB69757CB}" dt="2021-07-28T14:53:37.516" v="587" actId="2696"/>
        <pc:sldMkLst>
          <pc:docMk/>
          <pc:sldMk cId="3927033331" sldId="510"/>
        </pc:sldMkLst>
      </pc:sldChg>
      <pc:sldChg chg="addSp delSp modSp add mod ord">
        <pc:chgData name="Linda Ind" userId="e678cbe9-0d74-4e4a-8a76-5c4d82b4bcfe" providerId="ADAL" clId="{ABACD19A-990E-46ED-8DE4-686FB69757CB}" dt="2021-09-01T19:37:02.265" v="1916" actId="1076"/>
        <pc:sldMkLst>
          <pc:docMk/>
          <pc:sldMk cId="520148804" sldId="511"/>
        </pc:sldMkLst>
        <pc:spChg chg="mod">
          <ac:chgData name="Linda Ind" userId="e678cbe9-0d74-4e4a-8a76-5c4d82b4bcfe" providerId="ADAL" clId="{ABACD19A-990E-46ED-8DE4-686FB69757CB}" dt="2021-09-01T19:36:51.329" v="1914" actId="1076"/>
          <ac:spMkLst>
            <pc:docMk/>
            <pc:sldMk cId="520148804" sldId="511"/>
            <ac:spMk id="2" creationId="{00000000-0000-0000-0000-000000000000}"/>
          </ac:spMkLst>
        </pc:spChg>
        <pc:spChg chg="mod">
          <ac:chgData name="Linda Ind" userId="e678cbe9-0d74-4e4a-8a76-5c4d82b4bcfe" providerId="ADAL" clId="{ABACD19A-990E-46ED-8DE4-686FB69757CB}" dt="2021-09-01T19:37:02.265" v="1916" actId="1076"/>
          <ac:spMkLst>
            <pc:docMk/>
            <pc:sldMk cId="520148804" sldId="511"/>
            <ac:spMk id="3" creationId="{00000000-0000-0000-0000-000000000000}"/>
          </ac:spMkLst>
        </pc:spChg>
        <pc:spChg chg="mod">
          <ac:chgData name="Linda Ind" userId="e678cbe9-0d74-4e4a-8a76-5c4d82b4bcfe" providerId="ADAL" clId="{ABACD19A-990E-46ED-8DE4-686FB69757CB}" dt="2021-07-28T19:05:20.955" v="660" actId="255"/>
          <ac:spMkLst>
            <pc:docMk/>
            <pc:sldMk cId="520148804" sldId="511"/>
            <ac:spMk id="9" creationId="{00000000-0000-0000-0000-000000000000}"/>
          </ac:spMkLst>
        </pc:spChg>
        <pc:spChg chg="mod">
          <ac:chgData name="Linda Ind" userId="e678cbe9-0d74-4e4a-8a76-5c4d82b4bcfe" providerId="ADAL" clId="{ABACD19A-990E-46ED-8DE4-686FB69757CB}" dt="2021-09-01T19:36:45.101" v="1913" actId="1076"/>
          <ac:spMkLst>
            <pc:docMk/>
            <pc:sldMk cId="520148804" sldId="511"/>
            <ac:spMk id="10" creationId="{00000000-0000-0000-0000-000000000000}"/>
          </ac:spMkLst>
        </pc:spChg>
        <pc:spChg chg="mod">
          <ac:chgData name="Linda Ind" userId="e678cbe9-0d74-4e4a-8a76-5c4d82b4bcfe" providerId="ADAL" clId="{ABACD19A-990E-46ED-8DE4-686FB69757CB}" dt="2021-09-01T19:36:57.295" v="1915" actId="1076"/>
          <ac:spMkLst>
            <pc:docMk/>
            <pc:sldMk cId="520148804" sldId="511"/>
            <ac:spMk id="11" creationId="{00000000-0000-0000-0000-000000000000}"/>
          </ac:spMkLst>
        </pc:spChg>
        <pc:spChg chg="del mod">
          <ac:chgData name="Linda Ind" userId="e678cbe9-0d74-4e4a-8a76-5c4d82b4bcfe" providerId="ADAL" clId="{ABACD19A-990E-46ED-8DE4-686FB69757CB}" dt="2021-09-01T19:36:24.337" v="1911"/>
          <ac:spMkLst>
            <pc:docMk/>
            <pc:sldMk cId="520148804" sldId="511"/>
            <ac:spMk id="13" creationId="{00000000-0000-0000-0000-000000000000}"/>
          </ac:spMkLst>
        </pc:spChg>
        <pc:picChg chg="add del mod">
          <ac:chgData name="Linda Ind" userId="e678cbe9-0d74-4e4a-8a76-5c4d82b4bcfe" providerId="ADAL" clId="{ABACD19A-990E-46ED-8DE4-686FB69757CB}" dt="2021-09-01T19:35:55.770" v="1908" actId="478"/>
          <ac:picMkLst>
            <pc:docMk/>
            <pc:sldMk cId="520148804" sldId="511"/>
            <ac:picMk id="8" creationId="{CE59F45F-9352-452F-A8FF-E22F1A6816F0}"/>
          </ac:picMkLst>
        </pc:picChg>
      </pc:sldChg>
      <pc:sldChg chg="new del ord">
        <pc:chgData name="Linda Ind" userId="e678cbe9-0d74-4e4a-8a76-5c4d82b4bcfe" providerId="ADAL" clId="{ABACD19A-990E-46ED-8DE4-686FB69757CB}" dt="2021-07-28T20:38:50.463" v="1056" actId="2696"/>
        <pc:sldMkLst>
          <pc:docMk/>
          <pc:sldMk cId="291349722" sldId="512"/>
        </pc:sldMkLst>
      </pc:sldChg>
      <pc:sldChg chg="modSp add mod">
        <pc:chgData name="Linda Ind" userId="e678cbe9-0d74-4e4a-8a76-5c4d82b4bcfe" providerId="ADAL" clId="{ABACD19A-990E-46ED-8DE4-686FB69757CB}" dt="2021-08-05T20:35:53.916" v="1750" actId="2711"/>
        <pc:sldMkLst>
          <pc:docMk/>
          <pc:sldMk cId="1740382070" sldId="513"/>
        </pc:sldMkLst>
        <pc:spChg chg="mod">
          <ac:chgData name="Linda Ind" userId="e678cbe9-0d74-4e4a-8a76-5c4d82b4bcfe" providerId="ADAL" clId="{ABACD19A-990E-46ED-8DE4-686FB69757CB}" dt="2021-07-28T20:39:47.968" v="1076" actId="20577"/>
          <ac:spMkLst>
            <pc:docMk/>
            <pc:sldMk cId="1740382070" sldId="513"/>
            <ac:spMk id="2" creationId="{00000000-0000-0000-0000-000000000000}"/>
          </ac:spMkLst>
        </pc:spChg>
        <pc:spChg chg="mod">
          <ac:chgData name="Linda Ind" userId="e678cbe9-0d74-4e4a-8a76-5c4d82b4bcfe" providerId="ADAL" clId="{ABACD19A-990E-46ED-8DE4-686FB69757CB}" dt="2021-08-05T20:35:53.916" v="1750" actId="2711"/>
          <ac:spMkLst>
            <pc:docMk/>
            <pc:sldMk cId="1740382070" sldId="513"/>
            <ac:spMk id="3" creationId="{00000000-0000-0000-0000-000000000000}"/>
          </ac:spMkLst>
        </pc:spChg>
        <pc:picChg chg="mod">
          <ac:chgData name="Linda Ind" userId="e678cbe9-0d74-4e4a-8a76-5c4d82b4bcfe" providerId="ADAL" clId="{ABACD19A-990E-46ED-8DE4-686FB69757CB}" dt="2021-07-28T20:38:35.305" v="1052" actId="1076"/>
          <ac:picMkLst>
            <pc:docMk/>
            <pc:sldMk cId="1740382070" sldId="513"/>
            <ac:picMk id="4" creationId="{00000000-0000-0000-0000-000000000000}"/>
          </ac:picMkLst>
        </pc:picChg>
      </pc:sldChg>
      <pc:sldChg chg="del">
        <pc:chgData name="Linda Ind" userId="e678cbe9-0d74-4e4a-8a76-5c4d82b4bcfe" providerId="ADAL" clId="{ABACD19A-990E-46ED-8DE4-686FB69757CB}" dt="2021-08-04T14:00:57.837" v="1081" actId="2696"/>
        <pc:sldMkLst>
          <pc:docMk/>
          <pc:sldMk cId="3690126220" sldId="514"/>
        </pc:sldMkLst>
      </pc:sldChg>
      <pc:sldChg chg="modSp mod">
        <pc:chgData name="Linda Ind" userId="e678cbe9-0d74-4e4a-8a76-5c4d82b4bcfe" providerId="ADAL" clId="{ABACD19A-990E-46ED-8DE4-686FB69757CB}" dt="2021-09-01T19:33:26.279" v="1874" actId="20577"/>
        <pc:sldMkLst>
          <pc:docMk/>
          <pc:sldMk cId="2442735416" sldId="515"/>
        </pc:sldMkLst>
        <pc:spChg chg="mod">
          <ac:chgData name="Linda Ind" userId="e678cbe9-0d74-4e4a-8a76-5c4d82b4bcfe" providerId="ADAL" clId="{ABACD19A-990E-46ED-8DE4-686FB69757CB}" dt="2021-09-01T19:33:26.279" v="1874" actId="20577"/>
          <ac:spMkLst>
            <pc:docMk/>
            <pc:sldMk cId="2442735416" sldId="515"/>
            <ac:spMk id="3" creationId="{A231BFB3-2C5D-4F07-B433-020F18009867}"/>
          </ac:spMkLst>
        </pc:spChg>
      </pc:sldChg>
      <pc:sldChg chg="modSp new mod modNotesTx">
        <pc:chgData name="Linda Ind" userId="e678cbe9-0d74-4e4a-8a76-5c4d82b4bcfe" providerId="ADAL" clId="{ABACD19A-990E-46ED-8DE4-686FB69757CB}" dt="2021-08-05T20:34:14.584" v="1681" actId="20577"/>
        <pc:sldMkLst>
          <pc:docMk/>
          <pc:sldMk cId="3827015064" sldId="516"/>
        </pc:sldMkLst>
        <pc:spChg chg="mod">
          <ac:chgData name="Linda Ind" userId="e678cbe9-0d74-4e4a-8a76-5c4d82b4bcfe" providerId="ADAL" clId="{ABACD19A-990E-46ED-8DE4-686FB69757CB}" dt="2021-08-04T14:00:38.011" v="1078"/>
          <ac:spMkLst>
            <pc:docMk/>
            <pc:sldMk cId="3827015064" sldId="516"/>
            <ac:spMk id="2" creationId="{C09EDF1C-0889-4A39-9271-5D3D5455D602}"/>
          </ac:spMkLst>
        </pc:spChg>
        <pc:spChg chg="mod">
          <ac:chgData name="Linda Ind" userId="e678cbe9-0d74-4e4a-8a76-5c4d82b4bcfe" providerId="ADAL" clId="{ABACD19A-990E-46ED-8DE4-686FB69757CB}" dt="2021-08-05T20:34:14.584" v="1681" actId="20577"/>
          <ac:spMkLst>
            <pc:docMk/>
            <pc:sldMk cId="3827015064" sldId="516"/>
            <ac:spMk id="3" creationId="{7C8BBBD6-D902-4584-B0D9-D241B05BD0E6}"/>
          </ac:spMkLst>
        </pc:spChg>
      </pc:sldChg>
      <pc:sldChg chg="modSp new mod">
        <pc:chgData name="Linda Ind" userId="e678cbe9-0d74-4e4a-8a76-5c4d82b4bcfe" providerId="ADAL" clId="{ABACD19A-990E-46ED-8DE4-686FB69757CB}" dt="2021-08-05T20:33:33.212" v="1670" actId="2711"/>
        <pc:sldMkLst>
          <pc:docMk/>
          <pc:sldMk cId="3836236660" sldId="517"/>
        </pc:sldMkLst>
        <pc:spChg chg="mod">
          <ac:chgData name="Linda Ind" userId="e678cbe9-0d74-4e4a-8a76-5c4d82b4bcfe" providerId="ADAL" clId="{ABACD19A-990E-46ED-8DE4-686FB69757CB}" dt="2021-08-04T14:04:05.769" v="1168" actId="20577"/>
          <ac:spMkLst>
            <pc:docMk/>
            <pc:sldMk cId="3836236660" sldId="517"/>
            <ac:spMk id="2" creationId="{F3C52CBD-04F5-4879-B3FF-18999D93C08B}"/>
          </ac:spMkLst>
        </pc:spChg>
        <pc:spChg chg="mod">
          <ac:chgData name="Linda Ind" userId="e678cbe9-0d74-4e4a-8a76-5c4d82b4bcfe" providerId="ADAL" clId="{ABACD19A-990E-46ED-8DE4-686FB69757CB}" dt="2021-08-05T20:33:33.212" v="1670" actId="2711"/>
          <ac:spMkLst>
            <pc:docMk/>
            <pc:sldMk cId="3836236660" sldId="517"/>
            <ac:spMk id="3" creationId="{DA353784-F71E-4B6F-92D7-DF5E582FC2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r">
              <a:defRPr sz="1200"/>
            </a:lvl1pPr>
          </a:lstStyle>
          <a:p>
            <a:endParaRPr lang="en-CA"/>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82DED64B-8BE8-4875-96FE-05F97F099FE7}" type="datetimeFigureOut">
              <a:rPr lang="en-CA" smtClean="0"/>
              <a:t>2021-12-14</a:t>
            </a:fld>
            <a:endParaRPr lang="en-CA"/>
          </a:p>
        </p:txBody>
      </p:sp>
      <p:sp>
        <p:nvSpPr>
          <p:cNvPr id="4" name="Slide Image Placeholder 3"/>
          <p:cNvSpPr>
            <a:spLocks noGrp="1" noRot="1" noChangeAspect="1"/>
          </p:cNvSpPr>
          <p:nvPr>
            <p:ph type="sldImg" idx="2" hasCustomPrompt="1"/>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r">
              <a:defRPr sz="1200"/>
            </a:lvl1pPr>
          </a:lstStyle>
          <a:p>
            <a:endParaRPr lang="en-CA"/>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BFDA3B09-D56E-4E94-97B7-4AA598B6D021}" type="slidenum">
              <a:rPr lang="en-CA" smtClean="0"/>
              <a:t>‹#›</a:t>
            </a:fld>
            <a:endParaRPr lang="en-CA"/>
          </a:p>
        </p:txBody>
      </p:sp>
    </p:spTree>
    <p:extLst>
      <p:ext uri="{BB962C8B-B14F-4D97-AF65-F5344CB8AC3E}">
        <p14:creationId xmlns:p14="http://schemas.microsoft.com/office/powerpoint/2010/main" val="15218182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sz="1600" b="0" i="0" u="none" strike="noStrike" baseline="0">
                <a:latin typeface="Century Gothic" panose="020B0502020202020204" pitchFamily="34" charset="0"/>
              </a:rPr>
              <a:t>همراه با افزایش انفجاری جمعیت افراد سالخورده، انتظار می رود بدرفتاری نسبت به افراد مسن به یک</a:t>
            </a:r>
          </a:p>
          <a:p>
            <a:pPr algn="r"/>
            <a:r>
              <a:rPr lang="fa-IR" sz="1600" b="0" i="0" u="none" strike="noStrike" baseline="0">
                <a:latin typeface="Century Gothic" panose="020B0502020202020204" pitchFamily="34" charset="0"/>
              </a:rPr>
              <a:t>مشکل عاجل تبدیل شده و بر روی میلیونها نفر در سرتاسر جهان تاثیر بگذارد.</a:t>
            </a:r>
          </a:p>
        </p:txBody>
      </p:sp>
      <p:sp>
        <p:nvSpPr>
          <p:cNvPr id="4" name="Slide Number Placeholder 3"/>
          <p:cNvSpPr>
            <a:spLocks noGrp="1"/>
          </p:cNvSpPr>
          <p:nvPr>
            <p:ph type="sldNum" sz="quarter" idx="5"/>
          </p:nvPr>
        </p:nvSpPr>
        <p:spPr/>
        <p:txBody>
          <a:bodyPr/>
          <a:lstStyle/>
          <a:p>
            <a:fld id="{BFDA3B09-D56E-4E94-97B7-4AA598B6D021}" type="slidenum">
              <a:rPr lang="en-CA" smtClean="0"/>
              <a:t>2</a:t>
            </a:fld>
            <a:endParaRPr lang="en-CA"/>
          </a:p>
        </p:txBody>
      </p:sp>
    </p:spTree>
    <p:extLst>
      <p:ext uri="{BB962C8B-B14F-4D97-AF65-F5344CB8AC3E}">
        <p14:creationId xmlns:p14="http://schemas.microsoft.com/office/powerpoint/2010/main" val="168315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a:latin typeface="Century Gothic" panose="020B0502020202020204" pitchFamily="34" charset="0"/>
              </a:rPr>
              <a:t>استرس دلیل اصلی بدرفتاری از طرف مراقب می باشد</a:t>
            </a:r>
          </a:p>
        </p:txBody>
      </p:sp>
      <p:sp>
        <p:nvSpPr>
          <p:cNvPr id="4" name="Slide Number Placeholder 3"/>
          <p:cNvSpPr>
            <a:spLocks noGrp="1"/>
          </p:cNvSpPr>
          <p:nvPr>
            <p:ph type="sldNum" sz="quarter" idx="5"/>
          </p:nvPr>
        </p:nvSpPr>
        <p:spPr/>
        <p:txBody>
          <a:bodyPr/>
          <a:lstStyle/>
          <a:p>
            <a:fld id="{BFDA3B09-D56E-4E94-97B7-4AA598B6D021}" type="slidenum">
              <a:rPr lang="en-CA" smtClean="0"/>
              <a:t>6</a:t>
            </a:fld>
            <a:endParaRPr lang="en-CA"/>
          </a:p>
        </p:txBody>
      </p:sp>
    </p:spTree>
    <p:extLst>
      <p:ext uri="{BB962C8B-B14F-4D97-AF65-F5344CB8AC3E}">
        <p14:creationId xmlns:p14="http://schemas.microsoft.com/office/powerpoint/2010/main" val="188813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fa-IR">
                <a:solidFill>
                  <a:prstClr val="black"/>
                </a:solidFill>
              </a:rPr>
              <a:t>شاخص ها شامل این موارد می باشند:</a:t>
            </a:r>
          </a:p>
          <a:p>
            <a:pPr marL="174708" indent="-174708" defTabSz="931774" eaLnBrk="0" fontAlgn="base" hangingPunct="0">
              <a:spcBef>
                <a:spcPct val="30000"/>
              </a:spcBef>
              <a:spcAft>
                <a:spcPct val="0"/>
              </a:spcAft>
              <a:buFontTx/>
              <a:buChar char="-"/>
              <a:defRPr/>
            </a:pPr>
            <a:r>
              <a:rPr lang="fa-IR">
                <a:solidFill>
                  <a:prstClr val="black"/>
                </a:solidFill>
              </a:rPr>
              <a:t>تغییر وضعیت بهداشتی -  ظاهر نامرتب یا درهم و برهم</a:t>
            </a:r>
          </a:p>
          <a:p>
            <a:pPr marL="174708" indent="-174708" defTabSz="931774" eaLnBrk="0" fontAlgn="base" hangingPunct="0">
              <a:spcBef>
                <a:spcPct val="30000"/>
              </a:spcBef>
              <a:spcAft>
                <a:spcPct val="0"/>
              </a:spcAft>
              <a:buFontTx/>
              <a:buChar char="-"/>
              <a:defRPr/>
            </a:pPr>
            <a:r>
              <a:rPr lang="fa-IR">
                <a:solidFill>
                  <a:prstClr val="black"/>
                </a:solidFill>
              </a:rPr>
              <a:t>می تواند خستگی مفرط مراقب باشد (غیر آگاهانه)</a:t>
            </a:r>
          </a:p>
          <a:p>
            <a:endParaRPr lang="en-US" dirty="0"/>
          </a:p>
        </p:txBody>
      </p:sp>
      <p:sp>
        <p:nvSpPr>
          <p:cNvPr id="4" name="Slide Number Placeholder 3"/>
          <p:cNvSpPr>
            <a:spLocks noGrp="1"/>
          </p:cNvSpPr>
          <p:nvPr>
            <p:ph type="sldNum" sz="quarter" idx="10"/>
          </p:nvPr>
        </p:nvSpPr>
        <p:spPr/>
        <p:txBody>
          <a:bodyPr/>
          <a:lstStyle/>
          <a:p>
            <a:fld id="{32456A1E-8A1A-4C98-8767-8F5CEFD47F27}" type="slidenum">
              <a:rPr lang="en-CA" smtClean="0"/>
              <a:pPr/>
              <a:t>7</a:t>
            </a:fld>
            <a:endParaRPr lang="en-CA"/>
          </a:p>
        </p:txBody>
      </p:sp>
    </p:spTree>
    <p:extLst>
      <p:ext uri="{BB962C8B-B14F-4D97-AF65-F5344CB8AC3E}">
        <p14:creationId xmlns:p14="http://schemas.microsoft.com/office/powerpoint/2010/main" val="142083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a-IR" sz="1600" b="1"/>
              <a:t>می توانید جهت درج اطلاعات تماس خدمات و سازمانهای محلی که به سالمندان در منطقه شما کمک می‌کنند، یک اسلاید اضافه کنید.</a:t>
            </a:r>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D967CF6-B623-4F38-ACB5-15960A047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AB72B87-DF44-4CBD-9EF3-F85E4B301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a-IR" sz="1600" b="1"/>
              <a:t>می توانید جهت درج اطلاعات تماس خدمات و سازمانهای محلی که به سالمندان در منطقه شما کمک می‌کنند، یک اسلاید اضافه کنید.</a:t>
            </a:r>
          </a:p>
        </p:txBody>
      </p:sp>
      <p:sp>
        <p:nvSpPr>
          <p:cNvPr id="113668" name="Slide Number Placeholder 3">
            <a:extLst>
              <a:ext uri="{FF2B5EF4-FFF2-40B4-BE49-F238E27FC236}">
                <a16:creationId xmlns:a16="http://schemas.microsoft.com/office/drawing/2014/main" id="{9D08066F-A72C-4CD2-BA1D-8C0D71B1C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58875" indent="-231775">
              <a:spcBef>
                <a:spcPct val="30000"/>
              </a:spcBef>
              <a:defRPr sz="1200">
                <a:solidFill>
                  <a:schemeClr val="tx1"/>
                </a:solidFill>
                <a:latin typeface="Calibri" panose="020F0502020204030204" pitchFamily="34" charset="0"/>
              </a:defRPr>
            </a:lvl3pPr>
            <a:lvl4pPr marL="1624013" indent="-231775">
              <a:spcBef>
                <a:spcPct val="30000"/>
              </a:spcBef>
              <a:defRPr sz="1200">
                <a:solidFill>
                  <a:schemeClr val="tx1"/>
                </a:solidFill>
                <a:latin typeface="Calibri" panose="020F0502020204030204" pitchFamily="34" charset="0"/>
              </a:defRPr>
            </a:lvl4pPr>
            <a:lvl5pPr marL="2087563" indent="-231775">
              <a:spcBef>
                <a:spcPct val="30000"/>
              </a:spcBef>
              <a:defRPr sz="1200">
                <a:solidFill>
                  <a:schemeClr val="tx1"/>
                </a:solidFill>
                <a:latin typeface="Calibri" panose="020F0502020204030204" pitchFamily="34" charset="0"/>
              </a:defRPr>
            </a:lvl5pPr>
            <a:lvl6pPr marL="2544763"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1963"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59163"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6363"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0AF3ED-C45C-4A79-AED1-4A674DF282FF}" type="slidenum">
              <a:rPr lang="en-US" altLang="en-US" smtClean="0"/>
              <a:pPr>
                <a:spcBef>
                  <a:spcPct val="0"/>
                </a:spcBef>
              </a:pPr>
              <a:t>17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38D9287-DB01-4677-B3B0-C3B2E86B0B65}" type="slidenum">
              <a:rPr lang="en-CA" smtClean="0"/>
              <a:t>18</a:t>
            </a:fld>
            <a:endParaRPr lang="en-CA"/>
          </a:p>
        </p:txBody>
      </p:sp>
    </p:spTree>
    <p:extLst>
      <p:ext uri="{BB962C8B-B14F-4D97-AF65-F5344CB8AC3E}">
        <p14:creationId xmlns:p14="http://schemas.microsoft.com/office/powerpoint/2010/main" val="1522754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hasCustomPrompt="1"/>
          </p:nvPr>
        </p:nvSpPr>
        <p:spPr/>
        <p:txBody>
          <a:bodyPr/>
          <a:lstStyle/>
          <a:p>
            <a:r>
              <a:rPr lang="en-CA" dirty="0"/>
              <a:t>www.chats.on.ca</a:t>
            </a:r>
          </a:p>
        </p:txBody>
      </p:sp>
      <p:grpSp>
        <p:nvGrpSpPr>
          <p:cNvPr id="7" name="Group 6">
            <a:extLst>
              <a:ext uri="{FF2B5EF4-FFF2-40B4-BE49-F238E27FC236}">
                <a16:creationId xmlns:a16="http://schemas.microsoft.com/office/drawing/2014/main" id="{02B1127A-E786-4966-B14D-CB6F89474581}"/>
              </a:ext>
            </a:extLst>
          </p:cNvPr>
          <p:cNvGrpSpPr/>
          <p:nvPr userDrawn="1"/>
        </p:nvGrpSpPr>
        <p:grpSpPr>
          <a:xfrm>
            <a:off x="257452" y="2031025"/>
            <a:ext cx="3311372" cy="1301770"/>
            <a:chOff x="121376" y="2208550"/>
            <a:chExt cx="3860684" cy="1598133"/>
          </a:xfrm>
        </p:grpSpPr>
        <p:sp>
          <p:nvSpPr>
            <p:cNvPr id="8" name="Oval 7">
              <a:extLst>
                <a:ext uri="{FF2B5EF4-FFF2-40B4-BE49-F238E27FC236}">
                  <a16:creationId xmlns:a16="http://schemas.microsoft.com/office/drawing/2014/main" id="{1ACEBABE-841D-4254-9D72-604E94B176A7}"/>
                </a:ext>
              </a:extLst>
            </p:cNvPr>
            <p:cNvSpPr/>
            <p:nvPr/>
          </p:nvSpPr>
          <p:spPr>
            <a:xfrm>
              <a:off x="121376" y="2239140"/>
              <a:ext cx="1238860" cy="1567543"/>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 name="Oval 8">
              <a:extLst>
                <a:ext uri="{FF2B5EF4-FFF2-40B4-BE49-F238E27FC236}">
                  <a16:creationId xmlns:a16="http://schemas.microsoft.com/office/drawing/2014/main" id="{48FAC556-6CDB-4E07-AEE1-AD00B574A51B}"/>
                </a:ext>
              </a:extLst>
            </p:cNvPr>
            <p:cNvSpPr/>
            <p:nvPr/>
          </p:nvSpPr>
          <p:spPr>
            <a:xfrm>
              <a:off x="1447800" y="2208550"/>
              <a:ext cx="1238860" cy="1567543"/>
            </a:xfrm>
            <a:prstGeom prst="ellipse">
              <a:avLst/>
            </a:prstGeom>
            <a:solidFill>
              <a:srgbClr val="48A9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3D954B37-ACB6-4CC7-B7CE-46E856ED4936}"/>
                </a:ext>
              </a:extLst>
            </p:cNvPr>
            <p:cNvSpPr/>
            <p:nvPr/>
          </p:nvSpPr>
          <p:spPr>
            <a:xfrm>
              <a:off x="2788585" y="2208550"/>
              <a:ext cx="1193475" cy="1567543"/>
            </a:xfrm>
            <a:prstGeom prst="ellipse">
              <a:avLst/>
            </a:prstGeom>
            <a:solidFill>
              <a:srgbClr val="00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11" name="Picture 10" descr="Text&#10;&#10;Description automatically generated">
            <a:extLst>
              <a:ext uri="{FF2B5EF4-FFF2-40B4-BE49-F238E27FC236}">
                <a16:creationId xmlns:a16="http://schemas.microsoft.com/office/drawing/2014/main" id="{1FDF8F2A-BFC0-407B-BBC3-327C00CEA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9783" y="2031025"/>
            <a:ext cx="4801169" cy="2514342"/>
          </a:xfrm>
          <a:prstGeom prst="rect">
            <a:avLst/>
          </a:prstGeom>
        </p:spPr>
      </p:pic>
      <p:sp>
        <p:nvSpPr>
          <p:cNvPr id="20" name="Rectangle 19">
            <a:extLst>
              <a:ext uri="{FF2B5EF4-FFF2-40B4-BE49-F238E27FC236}">
                <a16:creationId xmlns:a16="http://schemas.microsoft.com/office/drawing/2014/main" id="{66529149-55D4-4D92-BBAC-01BDB1F88BA0}"/>
              </a:ext>
            </a:extLst>
          </p:cNvPr>
          <p:cNvSpPr/>
          <p:nvPr userDrawn="1"/>
        </p:nvSpPr>
        <p:spPr>
          <a:xfrm>
            <a:off x="257452" y="5761608"/>
            <a:ext cx="2885243" cy="985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4341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3" name="Content Placeholder 2"/>
          <p:cNvSpPr>
            <a:spLocks noGrp="1"/>
          </p:cNvSpPr>
          <p:nvPr>
            <p:ph idx="1" hasCustomPrompt="1"/>
          </p:nvPr>
        </p:nvSpPr>
        <p:spPr>
          <a:xfrm>
            <a:off x="628650" y="1825625"/>
            <a:ext cx="7886700" cy="435133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hasCustomPrompt="1"/>
          </p:nvPr>
        </p:nvSpPr>
        <p:spPr/>
        <p:txBody>
          <a:bodyPr/>
          <a:lstStyle/>
          <a:p>
            <a:r>
              <a:rPr lang="en-CA" dirty="0"/>
              <a:t>www.chats.on.ca</a:t>
            </a:r>
          </a:p>
        </p:txBody>
      </p:sp>
      <p:sp>
        <p:nvSpPr>
          <p:cNvPr id="6" name="Slide Number Placeholder 5"/>
          <p:cNvSpPr>
            <a:spLocks noGrp="1"/>
          </p:cNvSpPr>
          <p:nvPr>
            <p:ph type="sldNum" sz="quarter" idx="12" hasCustomPrompt="1"/>
          </p:nvPr>
        </p:nvSpPr>
        <p:spPr>
          <a:xfrm>
            <a:off x="6457950" y="6275382"/>
            <a:ext cx="2057400" cy="365125"/>
          </a:xfrm>
          <a:prstGeom prst="rect">
            <a:avLst/>
          </a:prstGeom>
        </p:spPr>
        <p:txBody>
          <a:bodyPr/>
          <a:lstStyle/>
          <a:p>
            <a:fld id="{986D3831-F494-49C6-A8CD-07D466C93E28}" type="slidenum">
              <a:rPr lang="en-CA" smtClean="0"/>
              <a:t>‹#›</a:t>
            </a:fld>
            <a:endParaRPr lang="en-CA"/>
          </a:p>
        </p:txBody>
      </p:sp>
    </p:spTree>
    <p:extLst>
      <p:ext uri="{BB962C8B-B14F-4D97-AF65-F5344CB8AC3E}">
        <p14:creationId xmlns:p14="http://schemas.microsoft.com/office/powerpoint/2010/main" val="178669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3" name="Text Placeholder 2"/>
          <p:cNvSpPr>
            <a:spLocks noGrp="1"/>
          </p:cNvSpPr>
          <p:nvPr>
            <p:ph type="body" idx="1" hasCustomPrompt="1"/>
          </p:nvPr>
        </p:nvSpPr>
        <p:spPr>
          <a:xfrm>
            <a:off x="629842" y="1681163"/>
            <a:ext cx="3868340"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29842" y="2505075"/>
            <a:ext cx="3868340"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81163"/>
            <a:ext cx="3887391" cy="823912"/>
          </a:xfrm>
          <a:prstGeom prst="rect">
            <a:avLst/>
          </a:prstGeom>
        </p:spPr>
        <p:txBody>
          <a:bodyPr anchor="b"/>
          <a:lstStyle>
            <a:lvl1pPr marL="0" indent="0">
              <a:buNone/>
              <a:defRPr sz="2400" b="1">
                <a:solidFill>
                  <a:srgbClr val="0061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29150" y="2505075"/>
            <a:ext cx="3887391" cy="3684588"/>
          </a:xfrm>
          <a:prstGeom prst="rect">
            <a:avLst/>
          </a:prstGeom>
        </p:spPr>
        <p:txBody>
          <a:bodyPr/>
          <a:lstStyle>
            <a:lvl1pPr>
              <a:defRPr>
                <a:solidFill>
                  <a:srgbClr val="00617F"/>
                </a:solidFill>
              </a:defRPr>
            </a:lvl1pPr>
            <a:lvl2pPr>
              <a:defRPr>
                <a:solidFill>
                  <a:srgbClr val="00617F"/>
                </a:solidFill>
              </a:defRPr>
            </a:lvl2pPr>
            <a:lvl3pPr>
              <a:defRPr>
                <a:solidFill>
                  <a:srgbClr val="00617F"/>
                </a:solidFill>
              </a:defRPr>
            </a:lvl3pPr>
            <a:lvl4pPr>
              <a:defRPr>
                <a:solidFill>
                  <a:srgbClr val="00617F"/>
                </a:solidFill>
              </a:defRPr>
            </a:lvl4pPr>
            <a:lvl5pPr>
              <a:defRPr>
                <a:solidFill>
                  <a:srgbClr val="00617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hasCustomPrompt="1"/>
          </p:nvPr>
        </p:nvSpPr>
        <p:spPr/>
        <p:txBody>
          <a:bodyPr/>
          <a:lstStyle/>
          <a:p>
            <a:r>
              <a:rPr lang="en-CA" dirty="0"/>
              <a:t>www.chats.on.ca</a:t>
            </a:r>
          </a:p>
        </p:txBody>
      </p:sp>
      <p:sp>
        <p:nvSpPr>
          <p:cNvPr id="9" name="Slide Number Placeholder 8"/>
          <p:cNvSpPr>
            <a:spLocks noGrp="1"/>
          </p:cNvSpPr>
          <p:nvPr>
            <p:ph type="sldNum" sz="quarter" idx="12" hasCustomPrompt="1"/>
          </p:nvPr>
        </p:nvSpPr>
        <p:spPr>
          <a:xfrm>
            <a:off x="6459141" y="6275383"/>
            <a:ext cx="2057400" cy="365125"/>
          </a:xfrm>
          <a:prstGeom prst="rect">
            <a:avLst/>
          </a:prstGeom>
        </p:spPr>
        <p:txBody>
          <a:bodyPr/>
          <a:lstStyle/>
          <a:p>
            <a:fld id="{986D3831-F494-49C6-A8CD-07D466C93E28}" type="slidenum">
              <a:rPr lang="en-CA" smtClean="0"/>
              <a:t>‹#›</a:t>
            </a:fld>
            <a:endParaRPr lang="en-CA" dirty="0"/>
          </a:p>
        </p:txBody>
      </p:sp>
    </p:spTree>
    <p:extLst>
      <p:ext uri="{BB962C8B-B14F-4D97-AF65-F5344CB8AC3E}">
        <p14:creationId xmlns:p14="http://schemas.microsoft.com/office/powerpoint/2010/main" val="3738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solidFill>
                  <a:srgbClr val="00617F"/>
                </a:solidFill>
              </a:defRPr>
            </a:lvl1pPr>
          </a:lstStyle>
          <a:p>
            <a:r>
              <a:rPr lang="en-US" dirty="0"/>
              <a:t>Click to edit Master title style</a:t>
            </a:r>
          </a:p>
        </p:txBody>
      </p:sp>
      <p:sp>
        <p:nvSpPr>
          <p:cNvPr id="4" name="Footer Placeholder 3"/>
          <p:cNvSpPr>
            <a:spLocks noGrp="1"/>
          </p:cNvSpPr>
          <p:nvPr>
            <p:ph type="ftr" sz="quarter" idx="11" hasCustomPrompt="1"/>
          </p:nvPr>
        </p:nvSpPr>
        <p:spPr/>
        <p:txBody>
          <a:bodyPr/>
          <a:lstStyle/>
          <a:p>
            <a:r>
              <a:rPr lang="en-CA" dirty="0"/>
              <a:t>www.chats.on.ca</a:t>
            </a:r>
          </a:p>
        </p:txBody>
      </p:sp>
      <p:sp>
        <p:nvSpPr>
          <p:cNvPr id="5" name="Slide Number Placeholder 4"/>
          <p:cNvSpPr>
            <a:spLocks noGrp="1"/>
          </p:cNvSpPr>
          <p:nvPr>
            <p:ph type="sldNum" sz="quarter" idx="12" hasCustomPrompt="1"/>
          </p:nvPr>
        </p:nvSpPr>
        <p:spPr>
          <a:xfrm>
            <a:off x="6457950" y="6275382"/>
            <a:ext cx="2057400" cy="365125"/>
          </a:xfrm>
          <a:prstGeom prst="rect">
            <a:avLst/>
          </a:prstGeom>
        </p:spPr>
        <p:txBody>
          <a:bodyPr/>
          <a:lstStyle/>
          <a:p>
            <a:fld id="{986D3831-F494-49C6-A8CD-07D466C93E28}" type="slidenum">
              <a:rPr lang="en-CA" smtClean="0"/>
              <a:t>‹#›</a:t>
            </a:fld>
            <a:endParaRPr lang="en-CA"/>
          </a:p>
        </p:txBody>
      </p:sp>
    </p:spTree>
    <p:extLst>
      <p:ext uri="{BB962C8B-B14F-4D97-AF65-F5344CB8AC3E}">
        <p14:creationId xmlns:p14="http://schemas.microsoft.com/office/powerpoint/2010/main" val="8996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p:spPr>
        <p:txBody>
          <a:bodyPr anchor="b"/>
          <a:lstStyle>
            <a:lvl1pPr>
              <a:defRPr sz="3200">
                <a:solidFill>
                  <a:srgbClr val="00617F"/>
                </a:solidFill>
              </a:defRPr>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a:prstGeom prst="rect">
            <a:avLst/>
          </a:prstGeom>
        </p:spPr>
        <p:txBody>
          <a:bodyPr/>
          <a:lstStyle>
            <a:lvl1pPr>
              <a:defRPr sz="3200">
                <a:solidFill>
                  <a:srgbClr val="00617F"/>
                </a:solidFill>
              </a:defRPr>
            </a:lvl1pPr>
            <a:lvl2pPr>
              <a:defRPr sz="2800">
                <a:solidFill>
                  <a:srgbClr val="00617F"/>
                </a:solidFill>
              </a:defRPr>
            </a:lvl2pPr>
            <a:lvl3pPr>
              <a:defRPr sz="2400">
                <a:solidFill>
                  <a:srgbClr val="00617F"/>
                </a:solidFill>
              </a:defRPr>
            </a:lvl3pPr>
            <a:lvl4pPr>
              <a:defRPr sz="2000">
                <a:solidFill>
                  <a:srgbClr val="00617F"/>
                </a:solidFill>
              </a:defRPr>
            </a:lvl4pPr>
            <a:lvl5pPr>
              <a:defRPr sz="2000">
                <a:solidFill>
                  <a:srgbClr val="00617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29841" y="2057400"/>
            <a:ext cx="2949178" cy="3811588"/>
          </a:xfrm>
          <a:prstGeom prst="rect">
            <a:avLst/>
          </a:prstGeom>
        </p:spPr>
        <p:txBody>
          <a:bodyPr/>
          <a:lstStyle>
            <a:lvl1pPr marL="0" indent="0">
              <a:buNone/>
              <a:defRPr sz="1600">
                <a:solidFill>
                  <a:srgbClr val="00617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hasCustomPrompt="1"/>
          </p:nvPr>
        </p:nvSpPr>
        <p:spPr/>
        <p:txBody>
          <a:bodyPr/>
          <a:lstStyle/>
          <a:p>
            <a:r>
              <a:rPr lang="en-CA" dirty="0"/>
              <a:t>www.chats.on.ca</a:t>
            </a:r>
          </a:p>
        </p:txBody>
      </p:sp>
      <p:sp>
        <p:nvSpPr>
          <p:cNvPr id="7" name="Slide Number Placeholder 6"/>
          <p:cNvSpPr>
            <a:spLocks noGrp="1"/>
          </p:cNvSpPr>
          <p:nvPr>
            <p:ph type="sldNum" sz="quarter" idx="12" hasCustomPrompt="1"/>
          </p:nvPr>
        </p:nvSpPr>
        <p:spPr>
          <a:xfrm>
            <a:off x="6459141" y="6275382"/>
            <a:ext cx="2057400" cy="365125"/>
          </a:xfrm>
          <a:prstGeom prst="rect">
            <a:avLst/>
          </a:prstGeom>
        </p:spPr>
        <p:txBody>
          <a:bodyPr/>
          <a:lstStyle/>
          <a:p>
            <a:fld id="{986D3831-F494-49C6-A8CD-07D466C93E28}" type="slidenum">
              <a:rPr lang="en-CA" smtClean="0"/>
              <a:t>‹#›</a:t>
            </a:fld>
            <a:endParaRPr lang="en-CA"/>
          </a:p>
        </p:txBody>
      </p:sp>
    </p:spTree>
    <p:extLst>
      <p:ext uri="{BB962C8B-B14F-4D97-AF65-F5344CB8AC3E}">
        <p14:creationId xmlns:p14="http://schemas.microsoft.com/office/powerpoint/2010/main" val="185073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904008"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72793" y="2011680"/>
            <a:ext cx="3566160" cy="420624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hasCustomPrompt="1"/>
          </p:nvPr>
        </p:nvSpPr>
        <p:spPr/>
        <p:txBody>
          <a:bodyPr/>
          <a:lstStyle/>
          <a:p>
            <a:fld id="{9DBE9C6E-5325-4EA6-8863-DF1A09AB3196}" type="datetimeFigureOut">
              <a:rPr lang="en-US" smtClean="0"/>
              <a:t>12/14/2021</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EE57B229-F2B8-4AEA-A76F-A871F4BF2303}" type="slidenum">
              <a:rPr lang="en-US" smtClean="0"/>
              <a:t>‹#›</a:t>
            </a:fld>
            <a:endParaRPr lang="en-US"/>
          </a:p>
        </p:txBody>
      </p:sp>
    </p:spTree>
    <p:extLst>
      <p:ext uri="{BB962C8B-B14F-4D97-AF65-F5344CB8AC3E}">
        <p14:creationId xmlns:p14="http://schemas.microsoft.com/office/powerpoint/2010/main" val="241106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hasCustomPrompt="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hasCustomPrompt="1"/>
          </p:nvPr>
        </p:nvSpPr>
        <p:spPr>
          <a:xfrm>
            <a:off x="3466730" y="6275383"/>
            <a:ext cx="221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www.chats.on.ca	</a:t>
            </a:r>
          </a:p>
        </p:txBody>
      </p:sp>
      <p:sp>
        <p:nvSpPr>
          <p:cNvPr id="6" name="Slide Number Placeholder 5"/>
          <p:cNvSpPr>
            <a:spLocks noGrp="1"/>
          </p:cNvSpPr>
          <p:nvPr>
            <p:ph type="sldNum" sz="quarter" idx="4" hasCustomPrompt="1"/>
          </p:nvPr>
        </p:nvSpPr>
        <p:spPr>
          <a:xfrm>
            <a:off x="6795301" y="6275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D3831-F494-49C6-A8CD-07D466C93E28}" type="slidenum">
              <a:rPr lang="en-CA" smtClean="0"/>
              <a:t>‹#›</a:t>
            </a:fld>
            <a:endParaRPr lang="en-CA"/>
          </a:p>
        </p:txBody>
      </p:sp>
      <p:pic>
        <p:nvPicPr>
          <p:cNvPr id="14" name="Picture 13">
            <a:extLst>
              <a:ext uri="{FF2B5EF4-FFF2-40B4-BE49-F238E27FC236}">
                <a16:creationId xmlns:a16="http://schemas.microsoft.com/office/drawing/2014/main" id="{1EE1B5C3-7B72-40F4-8375-EBB1848898EC}"/>
              </a:ext>
            </a:extLst>
          </p:cNvPr>
          <p:cNvPicPr>
            <a:picLocks noChangeAspect="1"/>
          </p:cNvPicPr>
          <p:nvPr userDrawn="1"/>
        </p:nvPicPr>
        <p:blipFill>
          <a:blip r:embed="rId8"/>
          <a:stretch>
            <a:fillRect/>
          </a:stretch>
        </p:blipFill>
        <p:spPr>
          <a:xfrm>
            <a:off x="189946" y="5738666"/>
            <a:ext cx="2979382" cy="1037978"/>
          </a:xfrm>
          <a:prstGeom prst="rect">
            <a:avLst/>
          </a:prstGeom>
        </p:spPr>
      </p:pic>
    </p:spTree>
    <p:extLst>
      <p:ext uri="{BB962C8B-B14F-4D97-AF65-F5344CB8AC3E}">
        <p14:creationId xmlns:p14="http://schemas.microsoft.com/office/powerpoint/2010/main" val="388510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8" r:id="rId5"/>
    <p:sldLayoutId id="2147483669" r:id="rId6"/>
  </p:sldLayoutIdLst>
  <p:txStyles>
    <p:titleStyle>
      <a:lvl1pPr algn="r" defTabSz="914400" rtl="1" eaLnBrk="1" latinLnBrk="0" hangingPunct="1">
        <a:lnSpc>
          <a:spcPct val="90000"/>
        </a:lnSpc>
        <a:spcBef>
          <a:spcPct val="0"/>
        </a:spcBef>
        <a:buNone/>
        <a:defRPr sz="4400" kern="1200">
          <a:solidFill>
            <a:srgbClr val="00617F"/>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rgbClr val="00617F"/>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rgbClr val="00617F"/>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rgbClr val="00617F"/>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rgbClr val="00617F"/>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apon.ca/" TargetMode="External"/><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hats.on.ca/" TargetMode="External"/><Relationship Id="rId5" Type="http://schemas.openxmlformats.org/officeDocument/2006/relationships/hyperlink" Target="http://www.elderabuse-yorkregion.ca/" TargetMode="External"/><Relationship Id="rId4" Type="http://schemas.openxmlformats.org/officeDocument/2006/relationships/hyperlink" Target="http://www.psan-sc.c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9C47-F9C0-47E0-BFE0-3CE22D6C5A18}"/>
              </a:ext>
            </a:extLst>
          </p:cNvPr>
          <p:cNvSpPr>
            <a:spLocks noGrp="1"/>
          </p:cNvSpPr>
          <p:nvPr>
            <p:ph type="title"/>
          </p:nvPr>
        </p:nvSpPr>
        <p:spPr>
          <a:xfrm>
            <a:off x="628650" y="365126"/>
            <a:ext cx="7886700" cy="5352628"/>
          </a:xfrm>
        </p:spPr>
        <p:txBody>
          <a:bodyPr>
            <a:normAutofit/>
          </a:bodyPr>
          <a:lstStyle/>
          <a:p>
            <a:pPr algn="ctr"/>
            <a:r>
              <a:rPr lang="fa-IR" b="1">
                <a:solidFill>
                  <a:srgbClr val="7030A0"/>
                </a:solidFill>
              </a:rPr>
              <a:t>پیشگیری از بدرفتاری نسبت به افراد مسن در نسلهای مختلف</a:t>
            </a:r>
            <a:br>
              <a:rPr lang="fa-IR" sz="4400" b="1">
                <a:solidFill>
                  <a:srgbClr val="7030A0"/>
                </a:solidFill>
              </a:rPr>
            </a:br>
            <a:br>
              <a:rPr lang="fa-IR" sz="4400" b="1">
                <a:solidFill>
                  <a:srgbClr val="7030A0"/>
                </a:solidFill>
              </a:rPr>
            </a:br>
            <a:br>
              <a:rPr lang="fa-IR" sz="4400" b="1">
                <a:solidFill>
                  <a:srgbClr val="7030A0"/>
                </a:solidFill>
              </a:rPr>
            </a:br>
            <a:r>
              <a:rPr lang="fa-IR">
                <a:solidFill>
                  <a:schemeClr val="tx2"/>
                </a:solidFill>
              </a:rPr>
              <a:t>بدرفتاری نسبت به افراد مسن و مراقبین</a:t>
            </a:r>
            <a:br>
              <a:rPr lang="fa-IR" sz="4400">
                <a:solidFill>
                  <a:schemeClr val="tx2"/>
                </a:solidFill>
              </a:rPr>
            </a:br>
            <a:endParaRPr lang="fa-IR" sz="4400">
              <a:solidFill>
                <a:schemeClr val="tx2"/>
              </a:solidFill>
            </a:endParaRPr>
          </a:p>
        </p:txBody>
      </p:sp>
      <p:pic>
        <p:nvPicPr>
          <p:cNvPr id="4" name="Picture 3" descr="تصویری حاوی لوگو  توصیف به صورت خودکار تولید شده است">
            <a:extLst>
              <a:ext uri="{FF2B5EF4-FFF2-40B4-BE49-F238E27FC236}">
                <a16:creationId xmlns:a16="http://schemas.microsoft.com/office/drawing/2014/main" id="{6577CDCF-CE71-4319-B931-F60D66356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958" y="5988430"/>
            <a:ext cx="4679090" cy="612000"/>
          </a:xfrm>
          <a:prstGeom prst="rect">
            <a:avLst/>
          </a:prstGeom>
        </p:spPr>
      </p:pic>
    </p:spTree>
    <p:extLst>
      <p:ext uri="{BB962C8B-B14F-4D97-AF65-F5344CB8AC3E}">
        <p14:creationId xmlns:p14="http://schemas.microsoft.com/office/powerpoint/2010/main" val="19695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8F779-097B-405D-AC8E-3EE10B3BAA9C}"/>
              </a:ext>
            </a:extLst>
          </p:cNvPr>
          <p:cNvSpPr>
            <a:spLocks noGrp="1"/>
          </p:cNvSpPr>
          <p:nvPr>
            <p:ph type="title"/>
          </p:nvPr>
        </p:nvSpPr>
        <p:spPr/>
        <p:txBody>
          <a:bodyPr/>
          <a:lstStyle/>
          <a:p>
            <a:r>
              <a:rPr lang="fa-IR">
                <a:solidFill>
                  <a:srgbClr val="7030A0"/>
                </a:solidFill>
              </a:rPr>
              <a:t>چگونه می‌توانید کمک کنید</a:t>
            </a:r>
          </a:p>
        </p:txBody>
      </p:sp>
      <p:sp>
        <p:nvSpPr>
          <p:cNvPr id="3" name="Content Placeholder 2">
            <a:extLst>
              <a:ext uri="{FF2B5EF4-FFF2-40B4-BE49-F238E27FC236}">
                <a16:creationId xmlns:a16="http://schemas.microsoft.com/office/drawing/2014/main" id="{A231BFB3-2C5D-4F07-B433-020F18009867}"/>
              </a:ext>
            </a:extLst>
          </p:cNvPr>
          <p:cNvSpPr>
            <a:spLocks noGrp="1"/>
          </p:cNvSpPr>
          <p:nvPr>
            <p:ph idx="1"/>
          </p:nvPr>
        </p:nvSpPr>
        <p:spPr/>
        <p:txBody>
          <a:bodyPr/>
          <a:lstStyle/>
          <a:p>
            <a:r>
              <a:rPr lang="fa-IR">
                <a:solidFill>
                  <a:schemeClr val="tx1"/>
                </a:solidFill>
                <a:cs typeface="Arial" panose="020B0604020202020204" pitchFamily="34" charset="0"/>
              </a:rPr>
              <a:t>هوشیار باشید</a:t>
            </a:r>
          </a:p>
          <a:p>
            <a:r>
              <a:rPr lang="fa-IR">
                <a:solidFill>
                  <a:schemeClr val="tx1"/>
                </a:solidFill>
                <a:cs typeface="Arial" panose="020B0604020202020204" pitchFamily="34" charset="0"/>
              </a:rPr>
              <a:t>علائم اخطار دهنده را بشناسید</a:t>
            </a:r>
          </a:p>
          <a:p>
            <a:r>
              <a:rPr lang="fa-IR">
                <a:solidFill>
                  <a:schemeClr val="tx1"/>
                </a:solidFill>
                <a:cs typeface="Arial" panose="020B0604020202020204" pitchFamily="34" charset="0"/>
              </a:rPr>
              <a:t>سوالات خود را بپرسید</a:t>
            </a:r>
          </a:p>
          <a:p>
            <a:r>
              <a:rPr lang="fa-IR">
                <a:solidFill>
                  <a:schemeClr val="tx1"/>
                </a:solidFill>
                <a:cs typeface="Arial" panose="020B0604020202020204" pitchFamily="34" charset="0"/>
              </a:rPr>
              <a:t>به دقت گوش دهید</a:t>
            </a:r>
          </a:p>
          <a:p>
            <a:r>
              <a:rPr lang="fa-IR">
                <a:solidFill>
                  <a:schemeClr val="tx1"/>
                </a:solidFill>
                <a:cs typeface="Arial" panose="020B0604020202020204" pitchFamily="34" charset="0"/>
              </a:rPr>
              <a:t>یاری رسان باشید- اجازه دهید آنها بگویند که به چه چیزهایی نیاز دارند</a:t>
            </a:r>
          </a:p>
          <a:p>
            <a:r>
              <a:rPr lang="fa-IR">
                <a:solidFill>
                  <a:schemeClr val="tx1"/>
                </a:solidFill>
                <a:cs typeface="Arial" panose="020B0604020202020204" pitchFamily="34" charset="0"/>
              </a:rPr>
              <a:t>منابع محلی را بررسی نموده و به اشتراک بگذارید</a:t>
            </a:r>
          </a:p>
          <a:p>
            <a:endParaRPr lang="en-CA" dirty="0"/>
          </a:p>
          <a:p>
            <a:endParaRPr lang="en-CA" dirty="0"/>
          </a:p>
        </p:txBody>
      </p:sp>
    </p:spTree>
    <p:extLst>
      <p:ext uri="{BB962C8B-B14F-4D97-AF65-F5344CB8AC3E}">
        <p14:creationId xmlns:p14="http://schemas.microsoft.com/office/powerpoint/2010/main" val="244273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60E51-AA18-4F17-94A8-B92639B259DD}"/>
              </a:ext>
            </a:extLst>
          </p:cNvPr>
          <p:cNvSpPr>
            <a:spLocks noGrp="1"/>
          </p:cNvSpPr>
          <p:nvPr>
            <p:ph type="title"/>
          </p:nvPr>
        </p:nvSpPr>
        <p:spPr/>
        <p:txBody>
          <a:bodyPr/>
          <a:lstStyle/>
          <a:p>
            <a:r>
              <a:rPr lang="fa-IR">
                <a:solidFill>
                  <a:srgbClr val="7030A0"/>
                </a:solidFill>
              </a:rPr>
              <a:t>پاسخ‌های ایمن</a:t>
            </a:r>
          </a:p>
        </p:txBody>
      </p:sp>
      <p:sp>
        <p:nvSpPr>
          <p:cNvPr id="3" name="Content Placeholder 2">
            <a:extLst>
              <a:ext uri="{FF2B5EF4-FFF2-40B4-BE49-F238E27FC236}">
                <a16:creationId xmlns:a16="http://schemas.microsoft.com/office/drawing/2014/main" id="{A6F533E6-C72D-4B99-A3B6-FC667E835FEB}"/>
              </a:ext>
            </a:extLst>
          </p:cNvPr>
          <p:cNvSpPr>
            <a:spLocks noGrp="1"/>
          </p:cNvSpPr>
          <p:nvPr>
            <p:ph idx="1"/>
          </p:nvPr>
        </p:nvSpPr>
        <p:spPr/>
        <p:txBody>
          <a:bodyPr/>
          <a:lstStyle/>
          <a:p>
            <a:pPr marL="0" indent="0" eaLnBrk="1" hangingPunct="1">
              <a:buNone/>
              <a:defRPr/>
            </a:pPr>
            <a:r>
              <a:rPr lang="fa-IR" sz="2800">
                <a:solidFill>
                  <a:srgbClr val="000000"/>
                </a:solidFill>
                <a:cs typeface="Arial" panose="020B0604020202020204" pitchFamily="34" charset="0"/>
              </a:rPr>
              <a:t>اگر فردی به شما او گفت که تحت بدرفتاری قرار گرفته است، گفتن این مطالب به او می تواند سودمند باشد:</a:t>
            </a:r>
          </a:p>
          <a:p>
            <a:pPr marL="0" indent="0" eaLnBrk="1" hangingPunct="1">
              <a:buNone/>
              <a:defRPr/>
            </a:pPr>
            <a:endParaRPr lang="en-CA" sz="1000" dirty="0">
              <a:solidFill>
                <a:srgbClr val="000000"/>
              </a:solidFill>
              <a:cs typeface="Arial" panose="020B0604020202020204" pitchFamily="34" charset="0"/>
            </a:endParaRPr>
          </a:p>
          <a:p>
            <a:pPr eaLnBrk="1" hangingPunct="1">
              <a:defRPr/>
            </a:pPr>
            <a:r>
              <a:rPr lang="fa-IR">
                <a:solidFill>
                  <a:srgbClr val="000000"/>
                </a:solidFill>
                <a:cs typeface="Arial" panose="020B0604020202020204" pitchFamily="34" charset="0"/>
              </a:rPr>
              <a:t>«من شما را باور کنم.»</a:t>
            </a:r>
          </a:p>
          <a:p>
            <a:pPr eaLnBrk="1" hangingPunct="1">
              <a:defRPr/>
            </a:pPr>
            <a:r>
              <a:rPr lang="fa-IR" sz="2800">
                <a:solidFill>
                  <a:srgbClr val="000000"/>
                </a:solidFill>
                <a:cs typeface="Arial" panose="020B0604020202020204" pitchFamily="34" charset="0"/>
              </a:rPr>
              <a:t>«مقصر شما نیستید.»</a:t>
            </a:r>
          </a:p>
          <a:p>
            <a:pPr eaLnBrk="1" hangingPunct="1">
              <a:defRPr/>
            </a:pPr>
            <a:r>
              <a:rPr lang="fa-IR" sz="2800">
                <a:solidFill>
                  <a:srgbClr val="000000"/>
                </a:solidFill>
                <a:cs typeface="Arial" panose="020B0604020202020204" pitchFamily="34" charset="0"/>
              </a:rPr>
              <a:t>«من نگرانی ایمنی شما هستم.»</a:t>
            </a:r>
          </a:p>
          <a:p>
            <a:pPr eaLnBrk="1" hangingPunct="1">
              <a:defRPr/>
            </a:pPr>
            <a:r>
              <a:rPr lang="fa-IR" sz="2800">
                <a:solidFill>
                  <a:srgbClr val="000000"/>
                </a:solidFill>
                <a:cs typeface="Arial" panose="020B0604020202020204" pitchFamily="34" charset="0"/>
              </a:rPr>
              <a:t>«من از شما و تصمیم تان حمایت خواهم کرد.»</a:t>
            </a:r>
          </a:p>
          <a:p>
            <a:pPr>
              <a:defRPr/>
            </a:pPr>
            <a:r>
              <a:rPr lang="fa-IR">
                <a:solidFill>
                  <a:srgbClr val="000000"/>
                </a:solidFill>
                <a:cs typeface="Arial" panose="020B0604020202020204" pitchFamily="34" charset="0"/>
              </a:rPr>
              <a:t>«چطور می‌توانم کمک کنم؟»</a:t>
            </a:r>
          </a:p>
          <a:p>
            <a:pPr marL="0" indent="0" eaLnBrk="1" hangingPunct="1">
              <a:buNone/>
              <a:defRPr/>
            </a:pPr>
            <a:endParaRPr lang="en-CA" sz="2800" dirty="0">
              <a:solidFill>
                <a:srgbClr val="000000"/>
              </a:solidFill>
              <a:cs typeface="Arial" panose="020B0604020202020204" pitchFamily="34" charset="0"/>
            </a:endParaRPr>
          </a:p>
          <a:p>
            <a:endParaRPr lang="en-CA" dirty="0"/>
          </a:p>
        </p:txBody>
      </p:sp>
    </p:spTree>
    <p:extLst>
      <p:ext uri="{BB962C8B-B14F-4D97-AF65-F5344CB8AC3E}">
        <p14:creationId xmlns:p14="http://schemas.microsoft.com/office/powerpoint/2010/main" val="403642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C3AE-9D1B-4267-B091-4FAC712D6A64}"/>
              </a:ext>
            </a:extLst>
          </p:cNvPr>
          <p:cNvSpPr>
            <a:spLocks noGrp="1"/>
          </p:cNvSpPr>
          <p:nvPr>
            <p:ph type="title"/>
          </p:nvPr>
        </p:nvSpPr>
        <p:spPr/>
        <p:txBody>
          <a:bodyPr>
            <a:normAutofit/>
          </a:bodyPr>
          <a:lstStyle/>
          <a:p>
            <a:r>
              <a:rPr lang="fa-IR">
                <a:solidFill>
                  <a:srgbClr val="7030A0"/>
                </a:solidFill>
                <a:latin typeface="+mn-lt"/>
              </a:rPr>
              <a:t>سیگنال  برای کمک</a:t>
            </a:r>
          </a:p>
        </p:txBody>
      </p:sp>
      <p:sp>
        <p:nvSpPr>
          <p:cNvPr id="3" name="Content Placeholder 2">
            <a:extLst>
              <a:ext uri="{FF2B5EF4-FFF2-40B4-BE49-F238E27FC236}">
                <a16:creationId xmlns:a16="http://schemas.microsoft.com/office/drawing/2014/main" id="{2E32C2EA-50E4-45C0-83D3-DA780D078E52}"/>
              </a:ext>
            </a:extLst>
          </p:cNvPr>
          <p:cNvSpPr>
            <a:spLocks noGrp="1"/>
          </p:cNvSpPr>
          <p:nvPr>
            <p:ph idx="1"/>
          </p:nvPr>
        </p:nvSpPr>
        <p:spPr/>
        <p:txBody>
          <a:bodyPr>
            <a:normAutofit/>
          </a:bodyPr>
          <a:lstStyle/>
          <a:p>
            <a:endParaRPr lang="en-CA" dirty="0"/>
          </a:p>
          <a:p>
            <a:pPr marL="0" indent="0">
              <a:buNone/>
            </a:pPr>
            <a:endParaRPr lang="en-CA" dirty="0"/>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marL="0" indent="0">
              <a:lnSpc>
                <a:spcPct val="107000"/>
              </a:lnSpc>
              <a:spcAft>
                <a:spcPts val="600"/>
              </a:spcAft>
              <a:buNone/>
            </a:pPr>
            <a:endParaRPr lang="en-CA" sz="1350" spc="109" dirty="0">
              <a:solidFill>
                <a:srgbClr val="000000"/>
              </a:solidFill>
              <a:latin typeface="DM Sans"/>
              <a:ea typeface="Times New Roman" panose="02020603050405020304" pitchFamily="18" charset="0"/>
              <a:cs typeface="Times New Roman" panose="02020603050405020304" pitchFamily="18" charset="0"/>
            </a:endParaRPr>
          </a:p>
          <a:p>
            <a:pPr>
              <a:lnSpc>
                <a:spcPct val="107000"/>
              </a:lnSpc>
              <a:spcAft>
                <a:spcPts val="600"/>
              </a:spcAft>
            </a:pPr>
            <a:r>
              <a:rPr lang="fa-IR" sz="1800" b="1">
                <a:solidFill>
                  <a:srgbClr val="000000"/>
                </a:solidFill>
                <a:ea typeface="Times New Roman" panose="02020603050405020304" pitchFamily="18" charset="0"/>
                <a:cs typeface="Arial" panose="020B0604020202020204" pitchFamily="34" charset="0"/>
              </a:rPr>
              <a:t>اگر دیدید کسی از سیگنال درخواست کمک استفاده می‌کند، ایمنی آن فرد را را مورد بررسی قرار دهید تا بفهمید به چه چیزی نیاز داشته و  میخواهد به شما چه بگوید.</a:t>
            </a:r>
          </a:p>
          <a:p>
            <a:pPr>
              <a:lnSpc>
                <a:spcPct val="107000"/>
              </a:lnSpc>
              <a:spcAft>
                <a:spcPts val="600"/>
              </a:spcAft>
            </a:pPr>
            <a:r>
              <a:rPr lang="fa-IR" sz="1800" b="1">
                <a:solidFill>
                  <a:srgbClr val="000000"/>
                </a:solidFill>
                <a:ea typeface="Times New Roman" panose="02020603050405020304" pitchFamily="18" charset="0"/>
                <a:cs typeface="Arial" panose="020B0604020202020204" pitchFamily="34" charset="0"/>
              </a:rPr>
              <a:t>اگر شما یا شخصی که می‌شناسید در معرض خطر فوری قرار دارد، با 911 یا خدمات اورژانس محلی خود (پلیس، آتش نشانی، آمبولانس) تماس بگیرید.</a:t>
            </a:r>
          </a:p>
          <a:p>
            <a:pPr marL="0" indent="0">
              <a:buNone/>
            </a:pPr>
            <a:endParaRPr lang="en-CA" dirty="0"/>
          </a:p>
        </p:txBody>
      </p:sp>
      <p:pic>
        <p:nvPicPr>
          <p:cNvPr id="6" name="Picture 5" descr="تصویری حاوی متن  توصیف به صورت خودکار تولید شده">
            <a:extLst>
              <a:ext uri="{FF2B5EF4-FFF2-40B4-BE49-F238E27FC236}">
                <a16:creationId xmlns:a16="http://schemas.microsoft.com/office/drawing/2014/main" id="{FC1EBB0B-ADF0-4D22-B8E6-A360E2995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30" y="1517809"/>
            <a:ext cx="4331050" cy="2340000"/>
          </a:xfrm>
          <a:prstGeom prst="rect">
            <a:avLst/>
          </a:prstGeom>
        </p:spPr>
      </p:pic>
      <p:sp>
        <p:nvSpPr>
          <p:cNvPr id="7" name="TextBox 6">
            <a:extLst>
              <a:ext uri="{FF2B5EF4-FFF2-40B4-BE49-F238E27FC236}">
                <a16:creationId xmlns:a16="http://schemas.microsoft.com/office/drawing/2014/main" id="{52AB3549-7D4A-4E4D-A03C-971E574294F0}"/>
              </a:ext>
            </a:extLst>
          </p:cNvPr>
          <p:cNvSpPr txBox="1"/>
          <p:nvPr/>
        </p:nvSpPr>
        <p:spPr>
          <a:xfrm>
            <a:off x="5440680" y="6515100"/>
            <a:ext cx="3788217" cy="369332"/>
          </a:xfrm>
          <a:prstGeom prst="rect">
            <a:avLst/>
          </a:prstGeom>
          <a:noFill/>
        </p:spPr>
        <p:txBody>
          <a:bodyPr wrap="none" rtlCol="0">
            <a:spAutoFit/>
          </a:bodyPr>
          <a:lstStyle/>
          <a:p>
            <a:r>
              <a:rPr lang="en-US">
                <a:solidFill>
                  <a:srgbClr val="7030A0"/>
                </a:solidFill>
              </a:rPr>
              <a:t>Canadian Women’s Foundation</a:t>
            </a:r>
          </a:p>
        </p:txBody>
      </p:sp>
    </p:spTree>
    <p:extLst>
      <p:ext uri="{BB962C8B-B14F-4D97-AF65-F5344CB8AC3E}">
        <p14:creationId xmlns:p14="http://schemas.microsoft.com/office/powerpoint/2010/main" val="232603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9507" y="395764"/>
            <a:ext cx="7338060" cy="1131570"/>
          </a:xfrm>
        </p:spPr>
        <p:txBody>
          <a:bodyPr>
            <a:normAutofit fontScale="90000"/>
          </a:bodyPr>
          <a:lstStyle/>
          <a:p>
            <a:r>
              <a:rPr lang="fa-IR" sz="4000">
                <a:solidFill>
                  <a:srgbClr val="7030A0"/>
                </a:solidFill>
                <a:ea typeface="Cambria" panose="02040503050406030204" pitchFamily="18" charset="0"/>
              </a:rPr>
              <a:t>بدرفتاری نسبت به افراد مسن، آیا جرم می باشد؟</a:t>
            </a:r>
            <a:br>
              <a:rPr lang="fa-IR" sz="4000">
                <a:solidFill>
                  <a:srgbClr val="7030A0"/>
                </a:solidFill>
                <a:ea typeface="Cambria" panose="02040503050406030204" pitchFamily="18" charset="0"/>
              </a:rPr>
            </a:br>
            <a:endParaRPr lang="fa-IR" sz="4000">
              <a:solidFill>
                <a:srgbClr val="7030A0"/>
              </a:solidFill>
              <a:ea typeface="Cambria" panose="02040503050406030204" pitchFamily="18" charset="0"/>
            </a:endParaRPr>
          </a:p>
        </p:txBody>
      </p:sp>
      <p:sp>
        <p:nvSpPr>
          <p:cNvPr id="10" name="Content Placeholder 9"/>
          <p:cNvSpPr>
            <a:spLocks noGrp="1"/>
          </p:cNvSpPr>
          <p:nvPr>
            <p:ph type="body" idx="1"/>
          </p:nvPr>
        </p:nvSpPr>
        <p:spPr>
          <a:xfrm>
            <a:off x="730804" y="1248673"/>
            <a:ext cx="3566160" cy="557321"/>
          </a:xfrm>
        </p:spPr>
        <p:txBody>
          <a:bodyPr>
            <a:normAutofit fontScale="55000" lnSpcReduction="20000"/>
          </a:bodyPr>
          <a:lstStyle/>
          <a:p>
            <a:endParaRPr lang="en-US" dirty="0"/>
          </a:p>
          <a:p>
            <a:r>
              <a:rPr lang="fa-IR" sz="2900">
                <a:solidFill>
                  <a:schemeClr val="tx1"/>
                </a:solidFill>
                <a:cs typeface="Arial" panose="020B0604020202020204" pitchFamily="34" charset="0"/>
              </a:rPr>
              <a:t> نقض حقوق و آزادی ها</a:t>
            </a:r>
          </a:p>
          <a:p>
            <a:endParaRPr lang="en-US" dirty="0"/>
          </a:p>
        </p:txBody>
      </p:sp>
      <p:sp>
        <p:nvSpPr>
          <p:cNvPr id="11" name="Content Placeholder 10"/>
          <p:cNvSpPr>
            <a:spLocks noGrp="1"/>
          </p:cNvSpPr>
          <p:nvPr>
            <p:ph sz="half" idx="2"/>
          </p:nvPr>
        </p:nvSpPr>
        <p:spPr>
          <a:xfrm>
            <a:off x="611669" y="1805994"/>
            <a:ext cx="3868340" cy="3684588"/>
          </a:xfrm>
        </p:spPr>
        <p:txBody>
          <a:bodyPr>
            <a:normAutofit fontScale="92500" lnSpcReduction="10000"/>
          </a:bodyPr>
          <a:lstStyle/>
          <a:p>
            <a:r>
              <a:rPr lang="fa-IR" sz="1900">
                <a:solidFill>
                  <a:schemeClr val="tx1"/>
                </a:solidFill>
                <a:cs typeface="Arial" panose="020B0604020202020204" pitchFamily="34" charset="0"/>
              </a:rPr>
              <a:t>اگر کسی در توانایی فردی سالخورده برای انتخاب کردن مداخله نماید به ویژه زمانی که این انتخاب ها تحت محافظت قانون دارد:</a:t>
            </a:r>
          </a:p>
          <a:p>
            <a:pPr lvl="1"/>
            <a:r>
              <a:rPr lang="fa-IR" sz="1900">
                <a:solidFill>
                  <a:schemeClr val="tx1"/>
                </a:solidFill>
                <a:cs typeface="Arial" panose="020B0604020202020204" pitchFamily="34" charset="0"/>
              </a:rPr>
              <a:t>مداخله در رعایت سنتها یا آداب مذهبی</a:t>
            </a:r>
          </a:p>
          <a:p>
            <a:pPr lvl="1"/>
            <a:r>
              <a:rPr lang="fa-IR" sz="1900">
                <a:solidFill>
                  <a:schemeClr val="tx1"/>
                </a:solidFill>
                <a:cs typeface="Arial" panose="020B0604020202020204" pitchFamily="34" charset="0"/>
              </a:rPr>
              <a:t>نگه داشتن نامه یا اطلاعات</a:t>
            </a:r>
          </a:p>
          <a:p>
            <a:pPr lvl="1"/>
            <a:r>
              <a:rPr lang="fa-IR" sz="1900">
                <a:solidFill>
                  <a:schemeClr val="tx1"/>
                </a:solidFill>
                <a:cs typeface="Arial" panose="020B0604020202020204" pitchFamily="34" charset="0"/>
              </a:rPr>
              <a:t>عدم توجه به حریم خصوصی</a:t>
            </a:r>
          </a:p>
          <a:p>
            <a:pPr lvl="1"/>
            <a:r>
              <a:rPr lang="fa-IR" sz="1900">
                <a:solidFill>
                  <a:schemeClr val="tx1"/>
                </a:solidFill>
                <a:cs typeface="Arial" panose="020B0604020202020204" pitchFamily="34" charset="0"/>
              </a:rPr>
              <a:t>جلوگیری از انجام ملاقات</a:t>
            </a:r>
          </a:p>
          <a:p>
            <a:pPr lvl="1"/>
            <a:r>
              <a:rPr lang="fa-IR" sz="1900">
                <a:solidFill>
                  <a:schemeClr val="tx1"/>
                </a:solidFill>
                <a:cs typeface="Arial" panose="020B0604020202020204" pitchFamily="34" charset="0"/>
              </a:rPr>
              <a:t>مجبور نمودن یک نفر برای خرج کردن پول خود به روشی خاص</a:t>
            </a:r>
          </a:p>
          <a:p>
            <a:pPr lvl="1"/>
            <a:r>
              <a:rPr lang="fa-IR" sz="1900">
                <a:solidFill>
                  <a:schemeClr val="tx1"/>
                </a:solidFill>
                <a:cs typeface="Arial" panose="020B0604020202020204" pitchFamily="34" charset="0"/>
              </a:rPr>
              <a:t>نگه داشتن فردی در یک مرکز بدون وجود دلیل مشروع</a:t>
            </a:r>
          </a:p>
          <a:p>
            <a:endParaRPr lang="en-US" sz="1900" dirty="0">
              <a:solidFill>
                <a:schemeClr val="tx1"/>
              </a:solidFill>
            </a:endParaRPr>
          </a:p>
          <a:p>
            <a:pPr marL="0" indent="0">
              <a:buNone/>
            </a:pPr>
            <a:endParaRPr lang="en-US" dirty="0"/>
          </a:p>
        </p:txBody>
      </p:sp>
      <p:sp>
        <p:nvSpPr>
          <p:cNvPr id="2" name="Text Placeholder 1"/>
          <p:cNvSpPr>
            <a:spLocks noGrp="1"/>
          </p:cNvSpPr>
          <p:nvPr>
            <p:ph type="body" sz="quarter" idx="3"/>
          </p:nvPr>
        </p:nvSpPr>
        <p:spPr>
          <a:xfrm>
            <a:off x="4480009" y="1148800"/>
            <a:ext cx="4055018" cy="453767"/>
          </a:xfrm>
        </p:spPr>
        <p:txBody>
          <a:bodyPr>
            <a:noAutofit/>
          </a:bodyPr>
          <a:lstStyle/>
          <a:p>
            <a:r>
              <a:rPr lang="fa-IR" sz="1600">
                <a:solidFill>
                  <a:schemeClr val="tx1"/>
                </a:solidFill>
              </a:rPr>
              <a:t>بدرفتاری سیستماتیک (یا بدرفتاری سازمان یافته)</a:t>
            </a:r>
          </a:p>
        </p:txBody>
      </p:sp>
      <p:sp>
        <p:nvSpPr>
          <p:cNvPr id="3" name="Content Placeholder 2"/>
          <p:cNvSpPr>
            <a:spLocks noGrp="1"/>
          </p:cNvSpPr>
          <p:nvPr>
            <p:ph sz="quarter" idx="4"/>
          </p:nvPr>
        </p:nvSpPr>
        <p:spPr>
          <a:xfrm>
            <a:off x="4572000" y="1805994"/>
            <a:ext cx="3887391" cy="3684588"/>
          </a:xfrm>
        </p:spPr>
        <p:txBody>
          <a:bodyPr>
            <a:normAutofit fontScale="92500" lnSpcReduction="10000"/>
          </a:bodyPr>
          <a:lstStyle/>
          <a:p>
            <a:r>
              <a:rPr lang="fa-IR" sz="1900">
                <a:solidFill>
                  <a:schemeClr val="tx1"/>
                </a:solidFill>
                <a:cs typeface="Arial" panose="020B0604020202020204" pitchFamily="34" charset="0"/>
              </a:rPr>
              <a:t> مراجعه به مقررات، قوانین، خط مشی ها یا طرز رفتار اجتماعی که به فرد سالخورده آسیب رسانده یا تبعیضی در مورد وی قائل شود.</a:t>
            </a:r>
          </a:p>
          <a:p>
            <a:pPr lvl="1"/>
            <a:r>
              <a:rPr lang="fa-IR" sz="1900">
                <a:solidFill>
                  <a:schemeClr val="tx1"/>
                </a:solidFill>
                <a:cs typeface="Arial" panose="020B0604020202020204" pitchFamily="34" charset="0"/>
              </a:rPr>
              <a:t>مقرراتی که  به نظر می رسد برای مقاصد بیطرفانه تنظیم شده اند، اما به فرد آسیب می رساند</a:t>
            </a:r>
          </a:p>
          <a:p>
            <a:pPr lvl="1"/>
            <a:r>
              <a:rPr lang="fa-IR" sz="1900">
                <a:solidFill>
                  <a:schemeClr val="tx1"/>
                </a:solidFill>
                <a:cs typeface="Arial" panose="020B0604020202020204" pitchFamily="34" charset="0"/>
              </a:rPr>
              <a:t> استفاده از محدودیت های فیزیکی به عنوان روشی آسان جهت جلوگیری از  افتادن زمانیکه مورد نیاز نمی باشد</a:t>
            </a:r>
          </a:p>
          <a:p>
            <a:pPr lvl="1"/>
            <a:r>
              <a:rPr lang="fa-IR" sz="1900">
                <a:solidFill>
                  <a:schemeClr val="tx1"/>
                </a:solidFill>
                <a:cs typeface="Arial" panose="020B0604020202020204" pitchFamily="34" charset="0"/>
              </a:rPr>
              <a:t>استفاده از پوشک به جای کمک به فرد جهت رفتن به دستشویی برای صرفه جویی در زمان یا عدم تلاش</a:t>
            </a:r>
          </a:p>
          <a:p>
            <a:pPr lvl="1"/>
            <a:r>
              <a:rPr lang="fa-IR" sz="1900">
                <a:solidFill>
                  <a:schemeClr val="tx1"/>
                </a:solidFill>
                <a:cs typeface="Arial" panose="020B0604020202020204" pitchFamily="34" charset="0"/>
              </a:rPr>
              <a:t>کمبود پرسنل یا عدم وجود پرسنل مجرب (بی توجهی)</a:t>
            </a: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a:p>
            <a:pPr lvl="1"/>
            <a:endParaRPr lang="en-US" sz="1600" dirty="0">
              <a:solidFill>
                <a:schemeClr val="tx1"/>
              </a:solidFill>
            </a:endParaRPr>
          </a:p>
        </p:txBody>
      </p:sp>
    </p:spTree>
    <p:extLst>
      <p:ext uri="{BB962C8B-B14F-4D97-AF65-F5344CB8AC3E}">
        <p14:creationId xmlns:p14="http://schemas.microsoft.com/office/powerpoint/2010/main" val="520148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0847" y="498650"/>
            <a:ext cx="7022306" cy="994172"/>
          </a:xfrm>
        </p:spPr>
        <p:txBody>
          <a:bodyPr>
            <a:normAutofit fontScale="90000"/>
          </a:bodyPr>
          <a:lstStyle/>
          <a:p>
            <a:r>
              <a:rPr lang="fa-IR" sz="4000">
                <a:solidFill>
                  <a:srgbClr val="7030A0"/>
                </a:solidFill>
                <a:latin typeface="Cambria" panose="02040503050406030204" pitchFamily="18" charset="0"/>
                <a:ea typeface="Cambria" panose="02040503050406030204" pitchFamily="18" charset="0"/>
              </a:rPr>
              <a:t>بدرفتاری نسبت به افراد مسن یک جرم می باشد</a:t>
            </a:r>
            <a:br>
              <a:rPr lang="fa-IR">
                <a:solidFill>
                  <a:srgbClr val="002060"/>
                </a:solidFill>
                <a:latin typeface="Cambria" panose="02040503050406030204" pitchFamily="18" charset="0"/>
                <a:ea typeface="Cambria" panose="02040503050406030204" pitchFamily="18" charset="0"/>
              </a:rPr>
            </a:br>
            <a:endParaRPr lang="fa-IR">
              <a:solidFill>
                <a:srgbClr val="002060"/>
              </a:solidFill>
              <a:latin typeface="Cambria" panose="02040503050406030204" pitchFamily="18" charset="0"/>
              <a:ea typeface="Cambria" panose="02040503050406030204" pitchFamily="18" charset="0"/>
            </a:endParaRPr>
          </a:p>
        </p:txBody>
      </p:sp>
      <p:sp>
        <p:nvSpPr>
          <p:cNvPr id="10" name="Content Placeholder 9"/>
          <p:cNvSpPr>
            <a:spLocks noGrp="1"/>
          </p:cNvSpPr>
          <p:nvPr>
            <p:ph sz="half" idx="1"/>
          </p:nvPr>
        </p:nvSpPr>
        <p:spPr>
          <a:xfrm>
            <a:off x="665994" y="2225407"/>
            <a:ext cx="3646715" cy="3519928"/>
          </a:xfrm>
        </p:spPr>
        <p:txBody>
          <a:bodyPr/>
          <a:lstStyle/>
          <a:p>
            <a:r>
              <a:rPr lang="fa-IR" dirty="0">
                <a:solidFill>
                  <a:schemeClr val="tx1"/>
                </a:solidFill>
                <a:cs typeface="Arial" panose="020B0604020202020204" pitchFamily="34" charset="0"/>
              </a:rPr>
              <a:t> </a:t>
            </a:r>
            <a:r>
              <a:rPr lang="fa-IR" dirty="0" err="1">
                <a:solidFill>
                  <a:schemeClr val="tx1"/>
                </a:solidFill>
                <a:cs typeface="Arial" panose="020B0604020202020204" pitchFamily="34" charset="0"/>
              </a:rPr>
              <a:t>کلاهبرداری</a:t>
            </a:r>
            <a:r>
              <a:rPr lang="fa-IR" dirty="0">
                <a:solidFill>
                  <a:schemeClr val="tx1"/>
                </a:solidFill>
                <a:cs typeface="Arial" panose="020B0604020202020204" pitchFamily="34" charset="0"/>
              </a:rPr>
              <a:t> بخش 380</a:t>
            </a:r>
          </a:p>
          <a:p>
            <a:r>
              <a:rPr lang="fa-IR" dirty="0">
                <a:solidFill>
                  <a:schemeClr val="tx1"/>
                </a:solidFill>
                <a:cs typeface="Arial" panose="020B0604020202020204" pitchFamily="34" charset="0"/>
              </a:rPr>
              <a:t>تعرض بخش 264</a:t>
            </a:r>
          </a:p>
          <a:p>
            <a:r>
              <a:rPr lang="fa-IR" dirty="0">
                <a:solidFill>
                  <a:schemeClr val="tx1"/>
                </a:solidFill>
                <a:cs typeface="Arial" panose="020B0604020202020204" pitchFamily="34" charset="0"/>
              </a:rPr>
              <a:t>حمله بخش 266</a:t>
            </a:r>
          </a:p>
          <a:p>
            <a:r>
              <a:rPr lang="fa-IR" dirty="0">
                <a:solidFill>
                  <a:schemeClr val="tx1"/>
                </a:solidFill>
                <a:cs typeface="Arial" panose="020B0604020202020204" pitchFamily="34" charset="0"/>
              </a:rPr>
              <a:t>ترساندن بخش 423</a:t>
            </a:r>
          </a:p>
          <a:p>
            <a:r>
              <a:rPr lang="fa-IR" dirty="0">
                <a:solidFill>
                  <a:schemeClr val="tx1"/>
                </a:solidFill>
                <a:cs typeface="Arial" panose="020B0604020202020204" pitchFamily="34" charset="0"/>
              </a:rPr>
              <a:t>عدم ارائه مایحتاج زندگی بخش 215</a:t>
            </a:r>
          </a:p>
          <a:p>
            <a:r>
              <a:rPr lang="fa-IR" dirty="0">
                <a:solidFill>
                  <a:schemeClr val="tx1"/>
                </a:solidFill>
                <a:cs typeface="Arial" panose="020B0604020202020204" pitchFamily="34" charset="0"/>
              </a:rPr>
              <a:t>زندانی نمودن با اعمال زور بخش 279</a:t>
            </a:r>
          </a:p>
          <a:p>
            <a:r>
              <a:rPr lang="fa-IR" dirty="0">
                <a:solidFill>
                  <a:schemeClr val="tx1"/>
                </a:solidFill>
                <a:cs typeface="Arial" panose="020B0604020202020204" pitchFamily="34" charset="0"/>
              </a:rPr>
              <a:t>زندانی نمودن غیر قانونی بخش 279</a:t>
            </a:r>
          </a:p>
          <a:p>
            <a:endParaRPr lang="en-US" dirty="0"/>
          </a:p>
        </p:txBody>
      </p:sp>
      <p:sp>
        <p:nvSpPr>
          <p:cNvPr id="11" name="Content Placeholder 10"/>
          <p:cNvSpPr>
            <a:spLocks noGrp="1"/>
          </p:cNvSpPr>
          <p:nvPr>
            <p:ph sz="half" idx="2"/>
          </p:nvPr>
        </p:nvSpPr>
        <p:spPr>
          <a:xfrm>
            <a:off x="4758656" y="2225407"/>
            <a:ext cx="3886200" cy="3519928"/>
          </a:xfrm>
        </p:spPr>
        <p:txBody>
          <a:bodyPr/>
          <a:lstStyle/>
          <a:p>
            <a:r>
              <a:rPr lang="fa-IR" dirty="0">
                <a:solidFill>
                  <a:schemeClr val="tx1"/>
                </a:solidFill>
                <a:latin typeface="Arial" panose="020B0604020202020204" pitchFamily="34" charset="0"/>
                <a:cs typeface="Arial" panose="020B0604020202020204" pitchFamily="34" charset="0"/>
              </a:rPr>
              <a:t>ارائه مدارک جعلی بخش </a:t>
            </a:r>
            <a:r>
              <a:rPr lang="en-US" dirty="0">
                <a:solidFill>
                  <a:schemeClr val="tx1"/>
                </a:solidFill>
                <a:latin typeface="Arial" panose="020B0604020202020204" pitchFamily="34" charset="0"/>
                <a:cs typeface="Arial" panose="020B0604020202020204" pitchFamily="34" charset="0"/>
              </a:rPr>
              <a:t>368 (1) </a:t>
            </a:r>
            <a:endParaRPr lang="fa-IR" dirty="0">
              <a:solidFill>
                <a:schemeClr val="tx1"/>
              </a:solidFill>
              <a:latin typeface="Arial" panose="020B0604020202020204" pitchFamily="34" charset="0"/>
              <a:cs typeface="Arial" panose="020B0604020202020204" pitchFamily="34" charset="0"/>
            </a:endParaRPr>
          </a:p>
          <a:p>
            <a:r>
              <a:rPr lang="fa-IR" dirty="0">
                <a:solidFill>
                  <a:schemeClr val="tx1"/>
                </a:solidFill>
                <a:latin typeface="Arial" panose="020B0604020202020204" pitchFamily="34" charset="0"/>
                <a:cs typeface="Arial" panose="020B0604020202020204" pitchFamily="34" charset="0"/>
              </a:rPr>
              <a:t>حمله با اسلحه بخش 267</a:t>
            </a:r>
          </a:p>
          <a:p>
            <a:r>
              <a:rPr lang="fa-IR" dirty="0">
                <a:solidFill>
                  <a:schemeClr val="tx1"/>
                </a:solidFill>
                <a:latin typeface="Arial" panose="020B0604020202020204" pitchFamily="34" charset="0"/>
                <a:cs typeface="Arial" panose="020B0604020202020204" pitchFamily="34" charset="0"/>
              </a:rPr>
              <a:t>تهدید بخش 264.1</a:t>
            </a:r>
          </a:p>
          <a:p>
            <a:r>
              <a:rPr lang="fa-IR" dirty="0">
                <a:solidFill>
                  <a:schemeClr val="tx1"/>
                </a:solidFill>
                <a:latin typeface="Arial" panose="020B0604020202020204" pitchFamily="34" charset="0"/>
                <a:cs typeface="Arial" panose="020B0604020202020204" pitchFamily="34" charset="0"/>
              </a:rPr>
              <a:t>دزدی بخش </a:t>
            </a:r>
            <a:r>
              <a:rPr lang="en-US" dirty="0">
                <a:solidFill>
                  <a:schemeClr val="tx1"/>
                </a:solidFill>
                <a:latin typeface="Arial" panose="020B0604020202020204" pitchFamily="34" charset="0"/>
                <a:cs typeface="Arial" panose="020B0604020202020204" pitchFamily="34" charset="0"/>
              </a:rPr>
              <a:t>332 (1) </a:t>
            </a:r>
            <a:endParaRPr lang="fa-IR" dirty="0">
              <a:solidFill>
                <a:schemeClr val="tx1"/>
              </a:solidFill>
              <a:latin typeface="Arial" panose="020B0604020202020204" pitchFamily="34" charset="0"/>
              <a:cs typeface="Arial" panose="020B0604020202020204" pitchFamily="34" charset="0"/>
            </a:endParaRPr>
          </a:p>
          <a:p>
            <a:r>
              <a:rPr lang="fa-IR" dirty="0">
                <a:solidFill>
                  <a:schemeClr val="tx1"/>
                </a:solidFill>
                <a:latin typeface="Arial" panose="020B0604020202020204" pitchFamily="34" charset="0"/>
                <a:cs typeface="Arial" panose="020B0604020202020204" pitchFamily="34" charset="0"/>
              </a:rPr>
              <a:t>دزدی از طریق وکالت حقوقی بخش 331</a:t>
            </a:r>
          </a:p>
          <a:p>
            <a:r>
              <a:rPr lang="fa-IR" dirty="0">
                <a:solidFill>
                  <a:schemeClr val="tx1"/>
                </a:solidFill>
                <a:latin typeface="Arial" panose="020B0604020202020204" pitchFamily="34" charset="0"/>
                <a:cs typeface="Arial" panose="020B0604020202020204" pitchFamily="34" charset="0"/>
              </a:rPr>
              <a:t>قتل </a:t>
            </a:r>
            <a:r>
              <a:rPr lang="fa-IR" dirty="0" err="1">
                <a:solidFill>
                  <a:schemeClr val="tx1"/>
                </a:solidFill>
                <a:latin typeface="Arial" panose="020B0604020202020204" pitchFamily="34" charset="0"/>
                <a:cs typeface="Arial" panose="020B0604020202020204" pitchFamily="34" charset="0"/>
              </a:rPr>
              <a:t>غیرعمد</a:t>
            </a:r>
            <a:r>
              <a:rPr lang="fa-IR" dirty="0">
                <a:solidFill>
                  <a:schemeClr val="tx1"/>
                </a:solidFill>
                <a:latin typeface="Arial" panose="020B0604020202020204" pitchFamily="34" charset="0"/>
                <a:cs typeface="Arial" panose="020B0604020202020204" pitchFamily="34" charset="0"/>
              </a:rPr>
              <a:t> بخش 236</a:t>
            </a:r>
          </a:p>
          <a:p>
            <a:r>
              <a:rPr lang="fa-IR" dirty="0">
                <a:solidFill>
                  <a:schemeClr val="tx1"/>
                </a:solidFill>
                <a:latin typeface="Arial" panose="020B0604020202020204" pitchFamily="34" charset="0"/>
                <a:cs typeface="Arial" panose="020B0604020202020204" pitchFamily="34" charset="0"/>
              </a:rPr>
              <a:t>تهاجم جنسی بخش 271</a:t>
            </a:r>
          </a:p>
          <a:p>
            <a:endParaRPr lang="en-US" dirty="0"/>
          </a:p>
          <a:p>
            <a:endParaRPr lang="en-US" dirty="0"/>
          </a:p>
          <a:p>
            <a:pPr marL="0" indent="0">
              <a:buNone/>
            </a:pPr>
            <a:endParaRPr lang="en-US" dirty="0"/>
          </a:p>
          <a:p>
            <a:endParaRPr lang="en-US" dirty="0"/>
          </a:p>
        </p:txBody>
      </p:sp>
      <p:sp>
        <p:nvSpPr>
          <p:cNvPr id="13" name="TextBox 12"/>
          <p:cNvSpPr txBox="1"/>
          <p:nvPr/>
        </p:nvSpPr>
        <p:spPr>
          <a:xfrm>
            <a:off x="752952" y="1218546"/>
            <a:ext cx="7592143" cy="923330"/>
          </a:xfrm>
          <a:prstGeom prst="rect">
            <a:avLst/>
          </a:prstGeom>
          <a:noFill/>
        </p:spPr>
        <p:txBody>
          <a:bodyPr wrap="none" rtlCol="0">
            <a:spAutoFit/>
          </a:bodyPr>
          <a:lstStyle/>
          <a:p>
            <a:r>
              <a:rPr lang="fa-IR" b="1">
                <a:ea typeface="Cambria" panose="02040503050406030204" pitchFamily="18" charset="0"/>
              </a:rPr>
              <a:t>قوانین جزایی کانادا اتهامات زیر را در ارتباط با</a:t>
            </a:r>
          </a:p>
          <a:p>
            <a:r>
              <a:rPr lang="fa-IR" b="1">
                <a:ea typeface="Cambria" panose="02040503050406030204" pitchFamily="18" charset="0"/>
              </a:rPr>
              <a:t> بدرفتاری نسبت به افراد مسن مجاز می‌داند:</a:t>
            </a:r>
            <a:br>
              <a:rPr lang="fa-IR" b="1">
                <a:ea typeface="Cambria" panose="02040503050406030204" pitchFamily="18" charset="0"/>
              </a:rPr>
            </a:br>
            <a:r>
              <a:rPr lang="fa-IR" b="1">
                <a:ea typeface="Cambria" panose="02040503050406030204" pitchFamily="18" charset="0"/>
              </a:rPr>
              <a:t>												</a:t>
            </a:r>
          </a:p>
        </p:txBody>
      </p:sp>
      <p:pic>
        <p:nvPicPr>
          <p:cNvPr id="12" name="Picture 6">
            <a:extLst>
              <a:ext uri="{FF2B5EF4-FFF2-40B4-BE49-F238E27FC236}">
                <a16:creationId xmlns:a16="http://schemas.microsoft.com/office/drawing/2014/main" id="{854AF94D-671B-49AF-A322-18D9039B0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187" y="5129233"/>
            <a:ext cx="3656504" cy="172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524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756E2-5A9E-46E1-BD92-711C36624C82}"/>
              </a:ext>
            </a:extLst>
          </p:cNvPr>
          <p:cNvSpPr>
            <a:spLocks noGrp="1"/>
          </p:cNvSpPr>
          <p:nvPr>
            <p:ph type="title"/>
          </p:nvPr>
        </p:nvSpPr>
        <p:spPr/>
        <p:txBody>
          <a:bodyPr/>
          <a:lstStyle/>
          <a:p>
            <a:r>
              <a:rPr lang="fa-IR">
                <a:solidFill>
                  <a:srgbClr val="7030A0"/>
                </a:solidFill>
                <a:cs typeface="Arial" panose="020B0604020202020204" pitchFamily="34" charset="0"/>
              </a:rPr>
              <a:t>طرح ریزی ایمنی</a:t>
            </a:r>
          </a:p>
        </p:txBody>
      </p:sp>
      <p:sp>
        <p:nvSpPr>
          <p:cNvPr id="3" name="Content Placeholder 2">
            <a:extLst>
              <a:ext uri="{FF2B5EF4-FFF2-40B4-BE49-F238E27FC236}">
                <a16:creationId xmlns:a16="http://schemas.microsoft.com/office/drawing/2014/main" id="{98C25ED2-3486-4F2D-AB26-66F71F1DCC9A}"/>
              </a:ext>
            </a:extLst>
          </p:cNvPr>
          <p:cNvSpPr>
            <a:spLocks noGrp="1"/>
          </p:cNvSpPr>
          <p:nvPr>
            <p:ph idx="1"/>
          </p:nvPr>
        </p:nvSpPr>
        <p:spPr>
          <a:xfrm>
            <a:off x="628650" y="1564395"/>
            <a:ext cx="7886700" cy="4612568"/>
          </a:xfrm>
        </p:spPr>
        <p:txBody>
          <a:bodyPr>
            <a:normAutofit/>
          </a:bodyPr>
          <a:lstStyle/>
          <a:p>
            <a:pPr marL="0" indent="0">
              <a:buNone/>
            </a:pPr>
            <a:r>
              <a:rPr lang="fa-IR" sz="2000">
                <a:solidFill>
                  <a:schemeClr val="tx1"/>
                </a:solidFill>
                <a:cs typeface="Arial" panose="020B0604020202020204" pitchFamily="34" charset="0"/>
              </a:rPr>
              <a:t>مهم است که از مدارک شخصی خود محافظت نموده و فکر کنید در موارد اورژانسی چه کاری باید انجام دهید.  ممکن است لازم باشد جمع آوری یک کیت اورژانسی را مد نظر قرار دهید که شامل این موارد میباشد:</a:t>
            </a:r>
          </a:p>
          <a:p>
            <a:r>
              <a:rPr lang="fa-IR" sz="2000">
                <a:solidFill>
                  <a:schemeClr val="tx1"/>
                </a:solidFill>
                <a:cs typeface="Arial" panose="020B0604020202020204" pitchFamily="34" charset="0"/>
              </a:rPr>
              <a:t>شماره تلفن اضطراری مانند شماره تلفن خانواده، همسایه، پناهگاه</a:t>
            </a:r>
          </a:p>
          <a:p>
            <a:r>
              <a:rPr lang="fa-IR" sz="2000">
                <a:solidFill>
                  <a:schemeClr val="tx1"/>
                </a:solidFill>
                <a:cs typeface="Arial" panose="020B0604020202020204" pitchFamily="34" charset="0"/>
              </a:rPr>
              <a:t>پول نقد/ البته اضافی/ عینک/ سمعک/ دستگاه های کمکی</a:t>
            </a:r>
          </a:p>
          <a:p>
            <a:r>
              <a:rPr lang="fa-IR" sz="2000">
                <a:solidFill>
                  <a:schemeClr val="tx1"/>
                </a:solidFill>
                <a:cs typeface="Arial" panose="020B0604020202020204" pitchFamily="34" charset="0"/>
              </a:rPr>
              <a:t> لیستی از داروهای مصرفی به مدت دست‌کم سه روز و شماره تلفن داروخانه</a:t>
            </a:r>
          </a:p>
          <a:p>
            <a:r>
              <a:rPr lang="fa-IR" sz="2000">
                <a:solidFill>
                  <a:schemeClr val="tx1"/>
                </a:solidFill>
                <a:cs typeface="Arial" panose="020B0604020202020204" pitchFamily="34" charset="0"/>
              </a:rPr>
              <a:t>رونوشت مدارک مهم/ شناسایی/</a:t>
            </a:r>
            <a:r>
              <a:rPr lang="en-US" sz="2000">
                <a:solidFill>
                  <a:schemeClr val="tx1"/>
                </a:solidFill>
                <a:cs typeface="Arial" panose="020B0604020202020204" pitchFamily="34" charset="0"/>
              </a:rPr>
              <a:t>SIN</a:t>
            </a:r>
            <a:r>
              <a:rPr lang="fa-IR" sz="2000">
                <a:solidFill>
                  <a:schemeClr val="tx1"/>
                </a:solidFill>
                <a:cs typeface="Arial" panose="020B0604020202020204" pitchFamily="34" charset="0"/>
              </a:rPr>
              <a:t>/ گذرنامه/ کارت بیمه/ کلید خانه/ اطلاعات بانک</a:t>
            </a:r>
          </a:p>
          <a:p>
            <a:r>
              <a:rPr lang="fa-IR" sz="2000">
                <a:solidFill>
                  <a:schemeClr val="tx1"/>
                </a:solidFill>
                <a:cs typeface="Arial" panose="020B0604020202020204" pitchFamily="34" charset="0"/>
              </a:rPr>
              <a:t>علاوه بر موارد فوق یک محل ایمن برای مراجعه در خارج از خانه به همراه مسیر فرار را شناسایی نمایید.</a:t>
            </a:r>
          </a:p>
          <a:p>
            <a:pPr marL="0" indent="0">
              <a:buNone/>
            </a:pPr>
            <a:endParaRPr lang="en-CA" sz="2400" dirty="0">
              <a:solidFill>
                <a:schemeClr val="tx1"/>
              </a:solidFill>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06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7" y="341313"/>
            <a:ext cx="799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2800" b="1" dirty="0">
                <a:solidFill>
                  <a:srgbClr val="7030A0"/>
                </a:solidFill>
                <a:latin typeface="+mj-lt"/>
                <a:cs typeface="Arial" panose="020B0604020202020204" pitchFamily="34" charset="0"/>
              </a:rPr>
              <a:t>منابع - یافتن کمک</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b="1">
                <a:solidFill>
                  <a:schemeClr val="bg1"/>
                </a:solidFill>
              </a:rPr>
              <a:t>«درست نیست!» همسایگان، دوستان و خانواده های افراد سالخورده</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571500" y="1074509"/>
            <a:ext cx="8001000" cy="48936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dirty="0"/>
          </a:p>
          <a:p>
            <a:pPr algn="r" eaLnBrk="1" hangingPunct="1">
              <a:spcBef>
                <a:spcPct val="0"/>
              </a:spcBef>
              <a:buFontTx/>
              <a:buNone/>
            </a:pPr>
            <a:r>
              <a:rPr lang="en-US" sz="2000" dirty="0">
                <a:latin typeface="+mn-lt"/>
                <a:cs typeface="Arial" panose="020B0604020202020204" pitchFamily="34" charset="0"/>
              </a:rPr>
              <a:t>211Ontario </a:t>
            </a:r>
            <a:r>
              <a:rPr lang="fa-IR" sz="2000" dirty="0">
                <a:latin typeface="+mn-lt"/>
                <a:cs typeface="Arial" panose="020B0604020202020204" pitchFamily="34" charset="0"/>
              </a:rPr>
              <a:t> 						</a:t>
            </a:r>
            <a:r>
              <a:rPr lang="en-US" sz="2000" dirty="0">
                <a:latin typeface="+mn-lt"/>
                <a:cs typeface="Arial" panose="020B0604020202020204" pitchFamily="34" charset="0"/>
              </a:rPr>
              <a:t>                                211</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fa-IR" sz="2000" dirty="0">
                <a:latin typeface="+mn-lt"/>
                <a:cs typeface="Arial" panose="020B0604020202020204" pitchFamily="34" charset="0"/>
              </a:rPr>
              <a:t>خط تلفن اطلاعات سالمندان                       </a:t>
            </a:r>
            <a:r>
              <a:rPr lang="en-US" altLang="en-US" sz="2000" dirty="0">
                <a:latin typeface="+mn-lt"/>
                <a:cs typeface="Arial" panose="020B0604020202020204" pitchFamily="34" charset="0"/>
              </a:rPr>
              <a:t> 1-888-910-1999</a:t>
            </a:r>
            <a:r>
              <a:rPr lang="fa-IR" sz="2000" dirty="0">
                <a:latin typeface="+mn-lt"/>
                <a:cs typeface="Arial" panose="020B0604020202020204" pitchFamily="34" charset="0"/>
              </a:rPr>
              <a:t> 			 </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fa-IR" sz="2000" dirty="0">
                <a:latin typeface="+mn-lt"/>
                <a:cs typeface="Arial" panose="020B0604020202020204" pitchFamily="34" charset="0"/>
              </a:rPr>
              <a:t>جلوگیری از </a:t>
            </a:r>
            <a:r>
              <a:rPr lang="fa-IR" sz="2000" dirty="0" err="1">
                <a:latin typeface="+mn-lt"/>
                <a:cs typeface="Arial" panose="020B0604020202020204" pitchFamily="34" charset="0"/>
              </a:rPr>
              <a:t>بدرفتاری</a:t>
            </a:r>
            <a:r>
              <a:rPr lang="fa-IR" sz="2000" dirty="0">
                <a:latin typeface="+mn-lt"/>
                <a:cs typeface="Arial" panose="020B0604020202020204" pitchFamily="34" charset="0"/>
              </a:rPr>
              <a:t> با سالمندان در </a:t>
            </a:r>
            <a:r>
              <a:rPr lang="fa-IR" sz="2000" dirty="0" err="1">
                <a:latin typeface="+mn-lt"/>
                <a:cs typeface="Arial" panose="020B0604020202020204" pitchFamily="34" charset="0"/>
              </a:rPr>
              <a:t>انتاریو</a:t>
            </a:r>
            <a:r>
              <a:rPr lang="fa-IR" sz="2000" dirty="0">
                <a:latin typeface="+mn-lt"/>
                <a:cs typeface="Arial" panose="020B0604020202020204" pitchFamily="34" charset="0"/>
              </a:rPr>
              <a:t>     </a:t>
            </a:r>
            <a:r>
              <a:rPr lang="en-US" altLang="en-US" sz="2000" dirty="0">
                <a:latin typeface="+mn-lt"/>
                <a:cs typeface="Arial" panose="020B0604020202020204" pitchFamily="34" charset="0"/>
              </a:rPr>
              <a:t>416-916-6728</a:t>
            </a:r>
            <a:r>
              <a:rPr lang="fa-IR" sz="2000" dirty="0">
                <a:latin typeface="+mn-lt"/>
                <a:cs typeface="Arial" panose="020B0604020202020204" pitchFamily="34" charset="0"/>
              </a:rPr>
              <a:t>  </a:t>
            </a:r>
          </a:p>
          <a:p>
            <a:pPr eaLnBrk="1" hangingPunct="1">
              <a:spcBef>
                <a:spcPct val="0"/>
              </a:spcBef>
              <a:buFontTx/>
              <a:buNone/>
            </a:pPr>
            <a:r>
              <a:rPr lang="en-US" sz="2000" dirty="0">
                <a:latin typeface="+mn-lt"/>
                <a:cs typeface="Arial" panose="020B0604020202020204" pitchFamily="34" charset="0"/>
                <a:hlinkClick r:id="rId3"/>
              </a:rPr>
              <a:t>www.eapon.ca</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en-US" sz="2000" dirty="0">
                <a:latin typeface="+mn-lt"/>
                <a:cs typeface="Arial" panose="020B0604020202020204" pitchFamily="34" charset="0"/>
              </a:rPr>
              <a:t> </a:t>
            </a:r>
            <a:r>
              <a:rPr lang="fa-IR" sz="2000" dirty="0">
                <a:latin typeface="+mn-lt"/>
                <a:cs typeface="Arial" panose="020B0604020202020204" pitchFamily="34" charset="0"/>
              </a:rPr>
              <a:t>شبکه پیشگیری از </a:t>
            </a:r>
            <a:r>
              <a:rPr lang="fa-IR" sz="2000" dirty="0" err="1">
                <a:latin typeface="+mn-lt"/>
                <a:cs typeface="Arial" panose="020B0604020202020204" pitchFamily="34" charset="0"/>
              </a:rPr>
              <a:t>بدرفتاری</a:t>
            </a:r>
            <a:r>
              <a:rPr lang="fa-IR" sz="2000" dirty="0">
                <a:latin typeface="+mn-lt"/>
                <a:cs typeface="Arial" panose="020B0604020202020204" pitchFamily="34" charset="0"/>
              </a:rPr>
              <a:t> نسبت به سالمندان کانتی </a:t>
            </a:r>
            <a:r>
              <a:rPr lang="fa-IR" sz="2000" dirty="0" err="1">
                <a:latin typeface="+mn-lt"/>
                <a:cs typeface="Arial" panose="020B0604020202020204" pitchFamily="34" charset="0"/>
              </a:rPr>
              <a:t>سیمکو</a:t>
            </a:r>
            <a:r>
              <a:rPr lang="fa-IR" sz="2000" dirty="0">
                <a:latin typeface="+mn-lt"/>
                <a:cs typeface="Arial" panose="020B0604020202020204" pitchFamily="34" charset="0"/>
              </a:rPr>
              <a:t>   </a:t>
            </a:r>
          </a:p>
          <a:p>
            <a:pPr eaLnBrk="1" hangingPunct="1">
              <a:spcBef>
                <a:spcPct val="0"/>
              </a:spcBef>
              <a:buFontTx/>
              <a:buNone/>
            </a:pPr>
            <a:r>
              <a:rPr lang="en-US" sz="2000" dirty="0">
                <a:latin typeface="+mn-lt"/>
                <a:cs typeface="Arial" panose="020B0604020202020204" pitchFamily="34" charset="0"/>
                <a:hlinkClick r:id="rId4"/>
              </a:rPr>
              <a:t>www.psan-sc.ca</a:t>
            </a:r>
          </a:p>
          <a:p>
            <a:pPr eaLnBrk="1" hangingPunct="1">
              <a:spcBef>
                <a:spcPct val="0"/>
              </a:spcBef>
              <a:buFontTx/>
              <a:buNone/>
            </a:pPr>
            <a:endParaRPr lang="en-US" altLang="en-US" sz="800" dirty="0">
              <a:latin typeface="+mn-lt"/>
              <a:cs typeface="Arial" panose="020B0604020202020204" pitchFamily="34" charset="0"/>
            </a:endParaRPr>
          </a:p>
          <a:p>
            <a:pPr eaLnBrk="1" hangingPunct="1">
              <a:spcBef>
                <a:spcPct val="0"/>
              </a:spcBef>
              <a:buFontTx/>
              <a:buNone/>
            </a:pPr>
            <a:r>
              <a:rPr lang="en-US" sz="2000" dirty="0">
                <a:latin typeface="+mn-lt"/>
                <a:cs typeface="Arial" panose="020B0604020202020204" pitchFamily="34" charset="0"/>
              </a:rPr>
              <a:t> </a:t>
            </a:r>
            <a:r>
              <a:rPr lang="fa-IR" sz="2000" dirty="0">
                <a:latin typeface="+mn-lt"/>
                <a:cs typeface="Arial" panose="020B0604020202020204" pitchFamily="34" charset="0"/>
              </a:rPr>
              <a:t>کمیته پیشگیری از </a:t>
            </a:r>
            <a:r>
              <a:rPr lang="fa-IR" sz="2000" dirty="0" err="1">
                <a:latin typeface="+mn-lt"/>
                <a:cs typeface="Arial" panose="020B0604020202020204" pitchFamily="34" charset="0"/>
              </a:rPr>
              <a:t>بدرفتاری</a:t>
            </a:r>
            <a:r>
              <a:rPr lang="fa-IR" sz="2000" dirty="0">
                <a:latin typeface="+mn-lt"/>
                <a:cs typeface="Arial" panose="020B0604020202020204" pitchFamily="34" charset="0"/>
              </a:rPr>
              <a:t> نسبت به سالمندان منطقه یورک</a:t>
            </a:r>
            <a:r>
              <a:rPr lang="en-US" sz="2000" dirty="0">
                <a:latin typeface="+mn-lt"/>
                <a:cs typeface="Arial" panose="020B0604020202020204" pitchFamily="34" charset="0"/>
                <a:hlinkClick r:id="rId5">
                  <a:extLst>
                    <a:ext uri="{A12FA001-AC4F-418D-AE19-62706E023703}">
                      <ahyp:hlinkClr xmlns:ahyp="http://schemas.microsoft.com/office/drawing/2018/hyperlinkcolor" val="tx"/>
                    </a:ext>
                  </a:extLst>
                </a:hlinkClick>
              </a:rPr>
              <a:t>www.elderabuse-yorkregion.ca</a:t>
            </a:r>
          </a:p>
          <a:p>
            <a:pPr eaLnBrk="1" hangingPunct="1">
              <a:spcBef>
                <a:spcPct val="0"/>
              </a:spcBef>
              <a:buFontTx/>
              <a:buNone/>
            </a:pPr>
            <a:endParaRPr lang="en-US" altLang="en-US" sz="800" u="sng" dirty="0">
              <a:latin typeface="+mn-lt"/>
              <a:cs typeface="Arial" panose="020B0604020202020204" pitchFamily="34" charset="0"/>
            </a:endParaRPr>
          </a:p>
          <a:p>
            <a:pPr eaLnBrk="1" hangingPunct="1">
              <a:spcBef>
                <a:spcPct val="0"/>
              </a:spcBef>
              <a:buNone/>
            </a:pPr>
            <a:r>
              <a:rPr lang="en-US" sz="2000" dirty="0">
                <a:latin typeface="+mn-lt"/>
                <a:cs typeface="Arial" panose="020B0604020202020204" pitchFamily="34" charset="0"/>
              </a:rPr>
              <a:t>CHATS</a:t>
            </a:r>
            <a:r>
              <a:rPr lang="fa-IR" sz="2000" dirty="0">
                <a:latin typeface="+mn-lt"/>
                <a:cs typeface="Arial" panose="020B0604020202020204" pitchFamily="34" charset="0"/>
              </a:rPr>
              <a:t> - کمک های اجتماعی و در خانه به سالمندان</a:t>
            </a:r>
          </a:p>
          <a:p>
            <a:pPr eaLnBrk="1" hangingPunct="1">
              <a:spcBef>
                <a:spcPct val="0"/>
              </a:spcBef>
              <a:buNone/>
            </a:pPr>
            <a:r>
              <a:rPr lang="fa-IR" sz="2000" dirty="0">
                <a:latin typeface="+mn-lt"/>
                <a:cs typeface="Arial" panose="020B0604020202020204" pitchFamily="34" charset="0"/>
              </a:rPr>
              <a:t> تیم پشتیبانی مراقبان 	 </a:t>
            </a:r>
            <a:r>
              <a:rPr lang="en-US" altLang="en-US" sz="2000" dirty="0">
                <a:latin typeface="+mn-lt"/>
                <a:cs typeface="Arial" panose="020B0604020202020204" pitchFamily="34" charset="0"/>
              </a:rPr>
              <a:t>1-877-452-4287</a:t>
            </a:r>
            <a:endParaRPr lang="fa-IR" altLang="en-US" sz="2000" dirty="0">
              <a:latin typeface="+mn-lt"/>
              <a:cs typeface="Arial" panose="020B0604020202020204" pitchFamily="34" charset="0"/>
            </a:endParaRPr>
          </a:p>
          <a:p>
            <a:pPr eaLnBrk="1" hangingPunct="1">
              <a:spcBef>
                <a:spcPct val="0"/>
              </a:spcBef>
              <a:buNone/>
            </a:pPr>
            <a:r>
              <a:rPr lang="en-US" sz="2000" dirty="0">
                <a:latin typeface="+mn-lt"/>
                <a:cs typeface="Arial" panose="020B0604020202020204" pitchFamily="34" charset="0"/>
                <a:hlinkClick r:id="rId6"/>
              </a:rPr>
              <a:t>www.chats.on.ca</a:t>
            </a:r>
          </a:p>
          <a:p>
            <a:pPr eaLnBrk="1" hangingPunct="1">
              <a:spcBef>
                <a:spcPct val="0"/>
              </a:spcBef>
              <a:buFontTx/>
              <a:buNone/>
            </a:pPr>
            <a:r>
              <a:rPr lang="en-US" sz="2000" dirty="0">
                <a:latin typeface="+mn-lt"/>
                <a:cs typeface="Arial" panose="020B0604020202020204" pitchFamily="34" charset="0"/>
              </a:rPr>
              <a:t>  </a:t>
            </a:r>
          </a:p>
        </p:txBody>
      </p:sp>
      <p:pic>
        <p:nvPicPr>
          <p:cNvPr id="2" name="Picture 1">
            <a:extLst>
              <a:ext uri="{FF2B5EF4-FFF2-40B4-BE49-F238E27FC236}">
                <a16:creationId xmlns:a16="http://schemas.microsoft.com/office/drawing/2014/main" id="{DAFEABA9-4566-408C-975E-30497AD284E6}"/>
              </a:ext>
            </a:extLst>
          </p:cNvPr>
          <p:cNvPicPr>
            <a:picLocks noChangeAspect="1"/>
          </p:cNvPicPr>
          <p:nvPr/>
        </p:nvPicPr>
        <p:blipFill>
          <a:blip r:embed="rId7"/>
          <a:stretch>
            <a:fillRect/>
          </a:stretch>
        </p:blipFill>
        <p:spPr>
          <a:xfrm>
            <a:off x="871793" y="203200"/>
            <a:ext cx="1833894" cy="1836000"/>
          </a:xfrm>
          <a:prstGeom prst="rect">
            <a:avLst/>
          </a:prstGeom>
        </p:spPr>
      </p:pic>
      <p:sp>
        <p:nvSpPr>
          <p:cNvPr id="3" name="TextBox 2">
            <a:extLst>
              <a:ext uri="{FF2B5EF4-FFF2-40B4-BE49-F238E27FC236}">
                <a16:creationId xmlns:a16="http://schemas.microsoft.com/office/drawing/2014/main" id="{B325E21B-2014-4C59-B59F-40DCCA0FBED4}"/>
              </a:ext>
            </a:extLst>
          </p:cNvPr>
          <p:cNvSpPr txBox="1"/>
          <p:nvPr/>
        </p:nvSpPr>
        <p:spPr>
          <a:xfrm>
            <a:off x="2661112" y="510590"/>
            <a:ext cx="1833894" cy="707886"/>
          </a:xfrm>
          <a:prstGeom prst="rect">
            <a:avLst/>
          </a:prstGeom>
          <a:noFill/>
        </p:spPr>
        <p:txBody>
          <a:bodyPr wrap="square" rtlCol="0">
            <a:spAutoFit/>
          </a:bodyPr>
          <a:lstStyle/>
          <a:p>
            <a:r>
              <a:rPr lang="fa-IR" sz="2000" b="1" dirty="0">
                <a:solidFill>
                  <a:srgbClr val="FF0000"/>
                </a:solidFill>
              </a:rPr>
              <a:t>خطر حتمی  </a:t>
            </a:r>
            <a:r>
              <a:rPr lang="fa-IR" sz="2000" b="1" u="sng" dirty="0">
                <a:solidFill>
                  <a:srgbClr val="FF0000"/>
                </a:solidFill>
              </a:rPr>
              <a:t>911</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Box 4">
            <a:extLst>
              <a:ext uri="{FF2B5EF4-FFF2-40B4-BE49-F238E27FC236}">
                <a16:creationId xmlns:a16="http://schemas.microsoft.com/office/drawing/2014/main" id="{708419E7-3CCA-4163-BF67-F10D8E14DABD}"/>
              </a:ext>
            </a:extLst>
          </p:cNvPr>
          <p:cNvSpPr txBox="1">
            <a:spLocks noChangeArrowheads="1"/>
          </p:cNvSpPr>
          <p:nvPr/>
        </p:nvSpPr>
        <p:spPr bwMode="auto">
          <a:xfrm>
            <a:off x="496888" y="341313"/>
            <a:ext cx="7996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2800">
                <a:solidFill>
                  <a:srgbClr val="7030A0"/>
                </a:solidFill>
                <a:latin typeface="+mj-lt"/>
                <a:cs typeface="Arial" panose="020B0604020202020204" pitchFamily="34" charset="0"/>
              </a:rPr>
              <a:t>منابع تکمیلی:</a:t>
            </a:r>
          </a:p>
        </p:txBody>
      </p:sp>
      <p:sp>
        <p:nvSpPr>
          <p:cNvPr id="112644" name="TextBox 8">
            <a:extLst>
              <a:ext uri="{FF2B5EF4-FFF2-40B4-BE49-F238E27FC236}">
                <a16:creationId xmlns:a16="http://schemas.microsoft.com/office/drawing/2014/main" id="{2111DF85-AABC-4628-87D9-48D5833CAE4E}"/>
              </a:ext>
            </a:extLst>
          </p:cNvPr>
          <p:cNvSpPr txBox="1">
            <a:spLocks noChangeArrowheads="1"/>
          </p:cNvSpPr>
          <p:nvPr/>
        </p:nvSpPr>
        <p:spPr bwMode="auto">
          <a:xfrm>
            <a:off x="304800" y="65088"/>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a-IR" sz="1200" b="1">
                <a:solidFill>
                  <a:schemeClr val="bg1"/>
                </a:solidFill>
              </a:rPr>
              <a:t>«درست نیست!» همسایگان، دوستان و خانواده های افراد سالخورده</a:t>
            </a:r>
          </a:p>
        </p:txBody>
      </p:sp>
      <p:sp>
        <p:nvSpPr>
          <p:cNvPr id="112645" name="Rectangle 1">
            <a:extLst>
              <a:ext uri="{FF2B5EF4-FFF2-40B4-BE49-F238E27FC236}">
                <a16:creationId xmlns:a16="http://schemas.microsoft.com/office/drawing/2014/main" id="{00AF18EF-53F7-4130-9C93-D5867FB66DF1}"/>
              </a:ext>
            </a:extLst>
          </p:cNvPr>
          <p:cNvSpPr>
            <a:spLocks noChangeArrowheads="1"/>
          </p:cNvSpPr>
          <p:nvPr/>
        </p:nvSpPr>
        <p:spPr bwMode="auto">
          <a:xfrm>
            <a:off x="496888" y="951398"/>
            <a:ext cx="7656512" cy="4339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CA" altLang="en-US" sz="1600" dirty="0">
              <a:solidFill>
                <a:srgbClr val="000000"/>
              </a:solidFill>
              <a:latin typeface="Arial" panose="020B0604020202020204" pitchFamily="34" charset="0"/>
              <a:cs typeface="Arial" panose="020B0604020202020204" pitchFamily="34" charset="0"/>
            </a:endParaRPr>
          </a:p>
          <a:p>
            <a:pPr eaLnBrk="1" hangingPunct="1">
              <a:spcBef>
                <a:spcPct val="0"/>
              </a:spcBef>
              <a:buFontTx/>
              <a:buNone/>
            </a:pPr>
            <a:endParaRPr lang="en-CA" sz="2000" i="0" dirty="0">
              <a:solidFill>
                <a:srgbClr val="0A0A0A"/>
              </a:solidFill>
              <a:effectLst/>
              <a:latin typeface="+mn-lt"/>
              <a:cs typeface="Arial" panose="020B0604020202020204" pitchFamily="34" charset="0"/>
            </a:endParaRPr>
          </a:p>
          <a:p>
            <a:pPr eaLnBrk="1" hangingPunct="1">
              <a:spcBef>
                <a:spcPct val="0"/>
              </a:spcBef>
              <a:buFontTx/>
              <a:buNone/>
            </a:pPr>
            <a:r>
              <a:rPr lang="fa-IR" sz="2000" i="0" dirty="0">
                <a:solidFill>
                  <a:srgbClr val="0A0A0A"/>
                </a:solidFill>
                <a:latin typeface="+mn-lt"/>
                <a:cs typeface="Arial" panose="020B0604020202020204" pitchFamily="34" charset="0"/>
              </a:rPr>
              <a:t>خط تلفن کمک </a:t>
            </a:r>
            <a:r>
              <a:rPr lang="fa-IR" sz="2000" i="0" dirty="0" err="1">
                <a:solidFill>
                  <a:srgbClr val="0A0A0A"/>
                </a:solidFill>
                <a:latin typeface="+mn-lt"/>
                <a:cs typeface="Arial" panose="020B0604020202020204" pitchFamily="34" charset="0"/>
              </a:rPr>
              <a:t>مراقبین</a:t>
            </a:r>
            <a:r>
              <a:rPr lang="fa-IR" sz="2000" i="0" dirty="0">
                <a:solidFill>
                  <a:srgbClr val="0A0A0A"/>
                </a:solidFill>
                <a:latin typeface="+mn-lt"/>
                <a:cs typeface="Arial" panose="020B0604020202020204" pitchFamily="34" charset="0"/>
              </a:rPr>
              <a:t> </a:t>
            </a:r>
            <a:r>
              <a:rPr lang="fa-IR" sz="2000" i="0" dirty="0" err="1">
                <a:solidFill>
                  <a:srgbClr val="0A0A0A"/>
                </a:solidFill>
                <a:latin typeface="+mn-lt"/>
                <a:cs typeface="Arial" panose="020B0604020202020204" pitchFamily="34" charset="0"/>
              </a:rPr>
              <a:t>انتاریو</a:t>
            </a:r>
            <a:r>
              <a:rPr lang="en-US" sz="2000" i="0" dirty="0">
                <a:solidFill>
                  <a:srgbClr val="0A0A0A"/>
                </a:solidFill>
                <a:latin typeface="+mn-lt"/>
                <a:cs typeface="Arial" panose="020B0604020202020204" pitchFamily="34" charset="0"/>
              </a:rPr>
              <a:t>			</a:t>
            </a:r>
            <a:r>
              <a:rPr lang="fa-IR" sz="2000" i="0" dirty="0">
                <a:solidFill>
                  <a:srgbClr val="0A0A0A"/>
                </a:solidFill>
                <a:latin typeface="+mn-lt"/>
                <a:cs typeface="Arial" panose="020B0604020202020204" pitchFamily="34" charset="0"/>
              </a:rPr>
              <a:t>	1.833.416.2273</a:t>
            </a:r>
          </a:p>
          <a:p>
            <a:pPr eaLnBrk="1" hangingPunct="1">
              <a:spcBef>
                <a:spcPct val="0"/>
              </a:spcBef>
              <a:buFontTx/>
              <a:buNone/>
            </a:pPr>
            <a:r>
              <a:rPr lang="fa-IR" sz="2000" dirty="0">
                <a:solidFill>
                  <a:srgbClr val="000000"/>
                </a:solidFill>
                <a:latin typeface="+mn-lt"/>
                <a:cs typeface="Arial" panose="020B0604020202020204" pitchFamily="34" charset="0"/>
              </a:rPr>
              <a:t>خدمات ارجاع جامعه حقوقی</a:t>
            </a:r>
            <a:r>
              <a:rPr lang="en-US" sz="2000" dirty="0">
                <a:solidFill>
                  <a:srgbClr val="000000"/>
                </a:solidFill>
                <a:latin typeface="+mn-lt"/>
                <a:cs typeface="Arial" panose="020B0604020202020204" pitchFamily="34" charset="0"/>
              </a:rPr>
              <a:t>			</a:t>
            </a:r>
            <a:r>
              <a:rPr lang="fa-IR" sz="2000" dirty="0">
                <a:solidFill>
                  <a:srgbClr val="000000"/>
                </a:solidFill>
                <a:latin typeface="+mn-lt"/>
                <a:cs typeface="Arial" panose="020B0604020202020204" pitchFamily="34" charset="0"/>
              </a:rPr>
              <a:t>	</a:t>
            </a:r>
            <a:r>
              <a:rPr lang="en-CA" altLang="en-US" sz="2000" dirty="0">
                <a:solidFill>
                  <a:srgbClr val="000000"/>
                </a:solidFill>
                <a:latin typeface="+mn-lt"/>
                <a:cs typeface="Arial" panose="020B0604020202020204" pitchFamily="34" charset="0"/>
              </a:rPr>
              <a:t> 1-855-947-5255</a:t>
            </a:r>
            <a:endParaRPr lang="fa-IR" sz="2000" dirty="0">
              <a:solidFill>
                <a:srgbClr val="000000"/>
              </a:solidFill>
              <a:latin typeface="+mn-lt"/>
              <a:cs typeface="Arial" panose="020B0604020202020204" pitchFamily="34" charset="0"/>
            </a:endParaRPr>
          </a:p>
          <a:p>
            <a:pPr eaLnBrk="1" hangingPunct="1">
              <a:spcBef>
                <a:spcPct val="0"/>
              </a:spcBef>
              <a:buFontTx/>
              <a:buNone/>
            </a:pPr>
            <a:r>
              <a:rPr lang="fa-IR" sz="2000" dirty="0">
                <a:solidFill>
                  <a:srgbClr val="000000"/>
                </a:solidFill>
                <a:latin typeface="+mn-lt"/>
                <a:cs typeface="Arial" panose="020B0604020202020204" pitchFamily="34" charset="0"/>
              </a:rPr>
              <a:t>کمک حقوقی </a:t>
            </a:r>
            <a:r>
              <a:rPr lang="fa-IR" sz="2000" dirty="0" err="1">
                <a:solidFill>
                  <a:srgbClr val="000000"/>
                </a:solidFill>
                <a:latin typeface="+mn-lt"/>
                <a:cs typeface="Arial" panose="020B0604020202020204" pitchFamily="34" charset="0"/>
              </a:rPr>
              <a:t>انتاریو</a:t>
            </a:r>
            <a:r>
              <a:rPr lang="fa-IR" sz="2000" dirty="0">
                <a:solidFill>
                  <a:srgbClr val="000000"/>
                </a:solidFill>
                <a:latin typeface="+mn-lt"/>
                <a:cs typeface="Arial" panose="020B0604020202020204" pitchFamily="34" charset="0"/>
              </a:rPr>
              <a:t> </a:t>
            </a:r>
            <a:r>
              <a:rPr lang="en-US" sz="2000" dirty="0">
                <a:solidFill>
                  <a:srgbClr val="000000"/>
                </a:solidFill>
                <a:latin typeface="+mn-lt"/>
                <a:cs typeface="Arial" panose="020B0604020202020204" pitchFamily="34" charset="0"/>
              </a:rPr>
              <a:t>(Legal Aid Ontario)</a:t>
            </a:r>
            <a:r>
              <a:rPr lang="fa-IR" sz="2000" dirty="0">
                <a:solidFill>
                  <a:srgbClr val="000000"/>
                </a:solidFill>
                <a:latin typeface="+mn-lt"/>
                <a:cs typeface="Arial" panose="020B0604020202020204" pitchFamily="34" charset="0"/>
              </a:rPr>
              <a:t>	</a:t>
            </a:r>
            <a:r>
              <a:rPr lang="en-CA" altLang="en-US" sz="2000" dirty="0">
                <a:solidFill>
                  <a:srgbClr val="000000"/>
                </a:solidFill>
                <a:latin typeface="+mn-lt"/>
                <a:cs typeface="Arial" panose="020B0604020202020204" pitchFamily="34" charset="0"/>
              </a:rPr>
              <a:t> 1-800-668-8258</a:t>
            </a:r>
            <a:endParaRPr lang="fa-IR" sz="2000" dirty="0">
              <a:solidFill>
                <a:srgbClr val="000000"/>
              </a:solidFill>
              <a:latin typeface="+mn-lt"/>
              <a:cs typeface="Arial" panose="020B0604020202020204" pitchFamily="34" charset="0"/>
            </a:endParaRPr>
          </a:p>
          <a:p>
            <a:pPr eaLnBrk="1" hangingPunct="1">
              <a:spcBef>
                <a:spcPct val="0"/>
              </a:spcBef>
              <a:buFontTx/>
              <a:buNone/>
            </a:pPr>
            <a:endParaRPr lang="en-US" altLang="en-US" sz="2000" dirty="0">
              <a:solidFill>
                <a:srgbClr val="000000"/>
              </a:solidFill>
              <a:latin typeface="+mn-lt"/>
              <a:cs typeface="Arial" panose="020B0604020202020204" pitchFamily="34" charset="0"/>
            </a:endParaRPr>
          </a:p>
          <a:p>
            <a:pPr eaLnBrk="1" hangingPunct="1">
              <a:spcBef>
                <a:spcPct val="0"/>
              </a:spcBef>
              <a:buFontTx/>
              <a:buNone/>
            </a:pPr>
            <a:r>
              <a:rPr lang="fa-IR" sz="2000" dirty="0">
                <a:solidFill>
                  <a:srgbClr val="000000"/>
                </a:solidFill>
                <a:latin typeface="+mn-lt"/>
                <a:cs typeface="Arial" panose="020B0604020202020204" pitchFamily="34" charset="0"/>
              </a:rPr>
              <a:t>خط تلفن ایمنی سالمندان        	             		</a:t>
            </a:r>
            <a:r>
              <a:rPr lang="en-US" altLang="en-US" sz="2000" dirty="0">
                <a:solidFill>
                  <a:srgbClr val="000000"/>
                </a:solidFill>
                <a:latin typeface="+mn-lt"/>
                <a:cs typeface="Arial" panose="020B0604020202020204" pitchFamily="34" charset="0"/>
              </a:rPr>
              <a:t> 1-866-299-1011</a:t>
            </a:r>
            <a:r>
              <a:rPr lang="fa-IR" sz="2000" dirty="0">
                <a:solidFill>
                  <a:srgbClr val="000000"/>
                </a:solidFill>
                <a:latin typeface="+mn-lt"/>
                <a:cs typeface="Arial" panose="020B0604020202020204" pitchFamily="34" charset="0"/>
              </a:rPr>
              <a:t>  </a:t>
            </a:r>
          </a:p>
          <a:p>
            <a:pPr>
              <a:spcBef>
                <a:spcPct val="0"/>
              </a:spcBef>
              <a:buNone/>
            </a:pPr>
            <a:endParaRPr lang="en-CA" altLang="en-US" sz="2000" dirty="0">
              <a:solidFill>
                <a:srgbClr val="000000"/>
              </a:solidFill>
              <a:latin typeface="+mn-lt"/>
              <a:cs typeface="Arial" panose="020B0604020202020204" pitchFamily="34" charset="0"/>
            </a:endParaRPr>
          </a:p>
          <a:p>
            <a:pPr>
              <a:spcBef>
                <a:spcPct val="0"/>
              </a:spcBef>
              <a:buNone/>
            </a:pPr>
            <a:r>
              <a:rPr lang="en-US" sz="2000" dirty="0">
                <a:solidFill>
                  <a:srgbClr val="000000"/>
                </a:solidFill>
                <a:latin typeface="+mn-lt"/>
                <a:ea typeface="Times New Roman" panose="02020603050405020304" pitchFamily="18" charset="0"/>
                <a:cs typeface="Arial" panose="020B0604020202020204" pitchFamily="34" charset="0"/>
              </a:rPr>
              <a:t>Crime Stoppers</a:t>
            </a:r>
            <a:r>
              <a:rPr lang="fa-IR" sz="2000" dirty="0">
                <a:solidFill>
                  <a:srgbClr val="000000"/>
                </a:solidFill>
                <a:latin typeface="+mn-lt"/>
                <a:ea typeface="Times New Roman" panose="02020603050405020304" pitchFamily="18" charset="0"/>
                <a:cs typeface="Arial" panose="020B0604020202020204" pitchFamily="34" charset="0"/>
              </a:rPr>
              <a:t> </a:t>
            </a:r>
            <a:r>
              <a:rPr lang="fa-IR" sz="2000" dirty="0" err="1">
                <a:solidFill>
                  <a:srgbClr val="000000"/>
                </a:solidFill>
                <a:latin typeface="+mn-lt"/>
                <a:ea typeface="Times New Roman" panose="02020603050405020304" pitchFamily="18" charset="0"/>
                <a:cs typeface="Arial" panose="020B0604020202020204" pitchFamily="34" charset="0"/>
              </a:rPr>
              <a:t>انتاریو</a:t>
            </a:r>
            <a:r>
              <a:rPr lang="en-US" sz="2000" dirty="0">
                <a:solidFill>
                  <a:srgbClr val="000000"/>
                </a:solidFill>
                <a:latin typeface="+mn-lt"/>
                <a:ea typeface="Times New Roman" panose="02020603050405020304" pitchFamily="18" charset="0"/>
                <a:cs typeface="Arial" panose="020B0604020202020204" pitchFamily="34" charset="0"/>
              </a:rPr>
              <a:t>	</a:t>
            </a:r>
            <a:r>
              <a:rPr lang="fa-IR" sz="2000" dirty="0">
                <a:solidFill>
                  <a:srgbClr val="000000"/>
                </a:solidFill>
                <a:latin typeface="+mn-lt"/>
                <a:ea typeface="Times New Roman" panose="02020603050405020304" pitchFamily="18" charset="0"/>
                <a:cs typeface="Arial" panose="020B0604020202020204" pitchFamily="34" charset="0"/>
              </a:rPr>
              <a:t>			</a:t>
            </a:r>
            <a:r>
              <a:rPr lang="en-CA" sz="2000" dirty="0">
                <a:effectLst/>
                <a:latin typeface="+mn-lt"/>
                <a:ea typeface="Times New Roman" panose="02020603050405020304" pitchFamily="18" charset="0"/>
                <a:cs typeface="Arial" panose="020B0604020202020204" pitchFamily="34" charset="0"/>
              </a:rPr>
              <a:t> 1-800-222-8477</a:t>
            </a:r>
            <a:endParaRPr lang="fa-IR" sz="2000" dirty="0">
              <a:latin typeface="+mn-lt"/>
              <a:ea typeface="Times New Roman" panose="02020603050405020304" pitchFamily="18" charset="0"/>
              <a:cs typeface="Arial" panose="020B0604020202020204" pitchFamily="34" charset="0"/>
            </a:endParaRPr>
          </a:p>
          <a:p>
            <a:pPr eaLnBrk="1" hangingPunct="1">
              <a:spcBef>
                <a:spcPct val="0"/>
              </a:spcBef>
              <a:buFontTx/>
              <a:buNone/>
            </a:pPr>
            <a:r>
              <a:rPr lang="fa-IR" sz="2000" dirty="0">
                <a:solidFill>
                  <a:srgbClr val="000000"/>
                </a:solidFill>
                <a:latin typeface="+mn-lt"/>
                <a:cs typeface="Arial" panose="020B0604020202020204" pitchFamily="34" charset="0"/>
              </a:rPr>
              <a:t>پلیس </a:t>
            </a:r>
            <a:r>
              <a:rPr lang="fa-IR" sz="2000" dirty="0" err="1">
                <a:solidFill>
                  <a:srgbClr val="000000"/>
                </a:solidFill>
                <a:latin typeface="+mn-lt"/>
                <a:cs typeface="Arial" panose="020B0604020202020204" pitchFamily="34" charset="0"/>
              </a:rPr>
              <a:t>سیمکوی</a:t>
            </a:r>
            <a:r>
              <a:rPr lang="fa-IR" sz="2000" dirty="0">
                <a:solidFill>
                  <a:srgbClr val="000000"/>
                </a:solidFill>
                <a:latin typeface="+mn-lt"/>
                <a:cs typeface="Arial" panose="020B0604020202020204" pitchFamily="34" charset="0"/>
              </a:rPr>
              <a:t> جنوبی</a:t>
            </a:r>
            <a:r>
              <a:rPr lang="en-US" sz="2000" dirty="0">
                <a:solidFill>
                  <a:srgbClr val="000000"/>
                </a:solidFill>
                <a:latin typeface="+mn-lt"/>
                <a:cs typeface="Arial" panose="020B0604020202020204" pitchFamily="34" charset="0"/>
              </a:rPr>
              <a:t>			</a:t>
            </a:r>
            <a:r>
              <a:rPr lang="fa-IR" sz="2000" dirty="0">
                <a:solidFill>
                  <a:srgbClr val="000000"/>
                </a:solidFill>
                <a:latin typeface="+mn-lt"/>
                <a:cs typeface="Arial" panose="020B0604020202020204" pitchFamily="34" charset="0"/>
              </a:rPr>
              <a:t>	         	</a:t>
            </a:r>
            <a:r>
              <a:rPr lang="en-CA" altLang="en-US" sz="2000" dirty="0">
                <a:solidFill>
                  <a:srgbClr val="000000"/>
                </a:solidFill>
                <a:latin typeface="+mn-lt"/>
                <a:cs typeface="Arial" panose="020B0604020202020204" pitchFamily="34" charset="0"/>
              </a:rPr>
              <a:t> 905-775-3311</a:t>
            </a:r>
            <a:endParaRPr lang="fa-IR" sz="2000" dirty="0">
              <a:solidFill>
                <a:srgbClr val="000000"/>
              </a:solidFill>
              <a:latin typeface="+mn-lt"/>
              <a:cs typeface="Arial" panose="020B0604020202020204" pitchFamily="34" charset="0"/>
            </a:endParaRPr>
          </a:p>
          <a:p>
            <a:pPr eaLnBrk="1" hangingPunct="1">
              <a:spcBef>
                <a:spcPct val="0"/>
              </a:spcBef>
              <a:buFontTx/>
              <a:buNone/>
            </a:pPr>
            <a:r>
              <a:rPr lang="fa-IR" sz="2000" dirty="0">
                <a:solidFill>
                  <a:srgbClr val="000000"/>
                </a:solidFill>
                <a:latin typeface="+mn-lt"/>
                <a:cs typeface="Arial" panose="020B0604020202020204" pitchFamily="34" charset="0"/>
              </a:rPr>
              <a:t>پلیس بزرگراه </a:t>
            </a:r>
            <a:r>
              <a:rPr lang="fa-IR" sz="2000" dirty="0" err="1">
                <a:solidFill>
                  <a:srgbClr val="000000"/>
                </a:solidFill>
                <a:latin typeface="+mn-lt"/>
                <a:cs typeface="Arial" panose="020B0604020202020204" pitchFamily="34" charset="0"/>
              </a:rPr>
              <a:t>الیستون</a:t>
            </a:r>
            <a:r>
              <a:rPr lang="fa-IR" sz="2000" dirty="0">
                <a:solidFill>
                  <a:srgbClr val="000000"/>
                </a:solidFill>
                <a:latin typeface="+mn-lt"/>
                <a:cs typeface="Arial" panose="020B0604020202020204" pitchFamily="34" charset="0"/>
              </a:rPr>
              <a:t>		         	  		</a:t>
            </a:r>
            <a:r>
              <a:rPr lang="en-CA" sz="2000" dirty="0">
                <a:solidFill>
                  <a:srgbClr val="000000"/>
                </a:solidFill>
                <a:effectLst/>
                <a:latin typeface="+mn-lt"/>
                <a:cs typeface="Arial" panose="020B0604020202020204" pitchFamily="34" charset="0"/>
              </a:rPr>
              <a:t> 705 434-1939</a:t>
            </a:r>
            <a:endParaRPr lang="fa-IR" sz="2000" dirty="0">
              <a:solidFill>
                <a:srgbClr val="000000"/>
              </a:solidFill>
              <a:latin typeface="+mn-lt"/>
              <a:cs typeface="Arial" panose="020B0604020202020204" pitchFamily="34" charset="0"/>
            </a:endParaRPr>
          </a:p>
          <a:p>
            <a:pPr>
              <a:spcBef>
                <a:spcPct val="0"/>
              </a:spcBef>
              <a:buNone/>
            </a:pPr>
            <a:r>
              <a:rPr lang="fa-IR" sz="2000" dirty="0">
                <a:solidFill>
                  <a:srgbClr val="000000"/>
                </a:solidFill>
                <a:latin typeface="+mn-lt"/>
                <a:cs typeface="Arial" panose="020B0604020202020204" pitchFamily="34" charset="0"/>
              </a:rPr>
              <a:t>پلیس منطقه یورک </a:t>
            </a:r>
            <a:r>
              <a:rPr lang="en-US" sz="2000" dirty="0">
                <a:solidFill>
                  <a:srgbClr val="000000"/>
                </a:solidFill>
                <a:latin typeface="+mn-lt"/>
                <a:cs typeface="Arial" panose="020B0604020202020204" pitchFamily="34" charset="0"/>
              </a:rPr>
              <a:t>		</a:t>
            </a:r>
            <a:r>
              <a:rPr lang="fa-IR" sz="2000" dirty="0">
                <a:solidFill>
                  <a:srgbClr val="000000"/>
                </a:solidFill>
                <a:latin typeface="+mn-lt"/>
                <a:cs typeface="Arial" panose="020B0604020202020204" pitchFamily="34" charset="0"/>
              </a:rPr>
              <a:t>	             		</a:t>
            </a:r>
            <a:r>
              <a:rPr lang="en-CA" sz="2000" dirty="0">
                <a:solidFill>
                  <a:srgbClr val="000000"/>
                </a:solidFill>
                <a:latin typeface="+mn-lt"/>
                <a:cs typeface="Arial" panose="020B0604020202020204" pitchFamily="34" charset="0"/>
              </a:rPr>
              <a:t> 1-866-876-5423</a:t>
            </a:r>
            <a:r>
              <a:rPr lang="fa-IR" sz="2000" dirty="0">
                <a:solidFill>
                  <a:srgbClr val="000000"/>
                </a:solidFill>
                <a:latin typeface="+mn-lt"/>
                <a:cs typeface="Arial" panose="020B0604020202020204" pitchFamily="34" charset="0"/>
              </a:rPr>
              <a:t> داخلی 6697</a:t>
            </a:r>
          </a:p>
          <a:p>
            <a:pPr>
              <a:spcBef>
                <a:spcPct val="0"/>
              </a:spcBef>
              <a:buNone/>
            </a:pPr>
            <a:r>
              <a:rPr lang="fa-IR" sz="2000" dirty="0">
                <a:solidFill>
                  <a:srgbClr val="000000"/>
                </a:solidFill>
                <a:latin typeface="+mn-lt"/>
                <a:cs typeface="Arial" panose="020B0604020202020204" pitchFamily="34" charset="0"/>
              </a:rPr>
              <a:t>خط تلفن کمک به قربانیان		</a:t>
            </a:r>
            <a:r>
              <a:rPr lang="en-US" sz="2000" dirty="0">
                <a:solidFill>
                  <a:srgbClr val="000000"/>
                </a:solidFill>
                <a:latin typeface="+mn-lt"/>
                <a:cs typeface="Arial" panose="020B0604020202020204" pitchFamily="34" charset="0"/>
              </a:rPr>
              <a:t>	</a:t>
            </a:r>
            <a:r>
              <a:rPr lang="fa-IR" sz="2000" dirty="0">
                <a:solidFill>
                  <a:srgbClr val="000000"/>
                </a:solidFill>
                <a:latin typeface="+mn-lt"/>
                <a:cs typeface="Arial" panose="020B0604020202020204" pitchFamily="34" charset="0"/>
              </a:rPr>
              <a:t>		</a:t>
            </a:r>
            <a:r>
              <a:rPr lang="en-CA" altLang="en-US" sz="2000" dirty="0">
                <a:solidFill>
                  <a:srgbClr val="000000"/>
                </a:solidFill>
                <a:latin typeface="+mn-lt"/>
                <a:cs typeface="Arial" panose="020B0604020202020204" pitchFamily="34" charset="0"/>
              </a:rPr>
              <a:t> 1-888-579-2888</a:t>
            </a:r>
            <a:endParaRPr lang="fa-IR" sz="2000" dirty="0">
              <a:solidFill>
                <a:srgbClr val="000000"/>
              </a:solidFill>
              <a:latin typeface="+mn-lt"/>
              <a:cs typeface="Arial" panose="020B0604020202020204" pitchFamily="34" charset="0"/>
            </a:endParaRPr>
          </a:p>
          <a:p>
            <a:pPr eaLnBrk="1" hangingPunct="1">
              <a:spcBef>
                <a:spcPct val="0"/>
              </a:spcBef>
              <a:buFontTx/>
              <a:buNone/>
            </a:pPr>
            <a:r>
              <a:rPr lang="fa-IR" sz="2000" dirty="0">
                <a:solidFill>
                  <a:srgbClr val="000000"/>
                </a:solidFill>
                <a:latin typeface="+mn-lt"/>
                <a:cs typeface="Arial" panose="020B0604020202020204" pitchFamily="34" charset="0"/>
              </a:rPr>
              <a:t>  </a:t>
            </a:r>
          </a:p>
        </p:txBody>
      </p:sp>
      <p:sp>
        <p:nvSpPr>
          <p:cNvPr id="3" name="TextBox 2">
            <a:extLst>
              <a:ext uri="{FF2B5EF4-FFF2-40B4-BE49-F238E27FC236}">
                <a16:creationId xmlns:a16="http://schemas.microsoft.com/office/drawing/2014/main" id="{B325E21B-2014-4C59-B59F-40DCCA0FBED4}"/>
              </a:ext>
            </a:extLst>
          </p:cNvPr>
          <p:cNvSpPr txBox="1"/>
          <p:nvPr/>
        </p:nvSpPr>
        <p:spPr>
          <a:xfrm>
            <a:off x="496888" y="864533"/>
            <a:ext cx="6608762" cy="461665"/>
          </a:xfrm>
          <a:prstGeom prst="rect">
            <a:avLst/>
          </a:prstGeom>
          <a:noFill/>
        </p:spPr>
        <p:txBody>
          <a:bodyPr wrap="square" rtlCol="0">
            <a:spAutoFit/>
          </a:bodyPr>
          <a:lstStyle/>
          <a:p>
            <a:r>
              <a:rPr lang="fa-IR" sz="2400" b="1" dirty="0">
                <a:solidFill>
                  <a:srgbClr val="FF0000"/>
                </a:solidFill>
                <a:cs typeface="Arial" panose="020B0604020202020204" pitchFamily="34" charset="0"/>
              </a:rPr>
              <a:t>خطر حتمی      	</a:t>
            </a:r>
            <a:r>
              <a:rPr lang="en-US" sz="2400" b="1" dirty="0">
                <a:solidFill>
                  <a:srgbClr val="FF0000"/>
                </a:solidFill>
                <a:cs typeface="Arial" panose="020B0604020202020204" pitchFamily="34" charset="0"/>
              </a:rPr>
              <a:t>	</a:t>
            </a:r>
            <a:r>
              <a:rPr lang="fa-IR" sz="2400" b="1" dirty="0">
                <a:solidFill>
                  <a:srgbClr val="FF0000"/>
                </a:solidFill>
                <a:cs typeface="Arial" panose="020B0604020202020204" pitchFamily="34" charset="0"/>
              </a:rPr>
              <a:t>		تماس با </a:t>
            </a:r>
            <a:r>
              <a:rPr lang="fa-IR" sz="2400" b="1" u="sng" dirty="0">
                <a:solidFill>
                  <a:srgbClr val="FF0000"/>
                </a:solidFill>
                <a:cs typeface="Arial" panose="020B0604020202020204" pitchFamily="34" charset="0"/>
              </a:rPr>
              <a:t>911</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7" descr="http://nonstopecho.com/wp-content/uploads/2014/04/Stop-Elder-Abuse.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42188" y="1339850"/>
            <a:ext cx="6259625" cy="4178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CD1363-1C14-452A-BC49-86B12FD0F6F1}"/>
              </a:ext>
            </a:extLst>
          </p:cNvPr>
          <p:cNvSpPr txBox="1"/>
          <p:nvPr/>
        </p:nvSpPr>
        <p:spPr>
          <a:xfrm>
            <a:off x="4039369" y="5794995"/>
            <a:ext cx="3927678" cy="707886"/>
          </a:xfrm>
          <a:prstGeom prst="rect">
            <a:avLst/>
          </a:prstGeom>
          <a:noFill/>
        </p:spPr>
        <p:txBody>
          <a:bodyPr wrap="none" rtlCol="0">
            <a:spAutoFit/>
          </a:bodyPr>
          <a:lstStyle/>
          <a:p>
            <a:r>
              <a:rPr lang="fa-IR" sz="4000">
                <a:cs typeface="Arial" panose="020B0604020202020204" pitchFamily="34" charset="0"/>
              </a:rPr>
              <a:t>«درست نیست!»</a:t>
            </a:r>
          </a:p>
        </p:txBody>
      </p:sp>
    </p:spTree>
    <p:extLst>
      <p:ext uri="{BB962C8B-B14F-4D97-AF65-F5344CB8AC3E}">
        <p14:creationId xmlns:p14="http://schemas.microsoft.com/office/powerpoint/2010/main" val="26851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95C7-6DCE-4514-8C7D-BE6A42EEB252}"/>
              </a:ext>
            </a:extLst>
          </p:cNvPr>
          <p:cNvSpPr>
            <a:spLocks noGrp="1"/>
          </p:cNvSpPr>
          <p:nvPr>
            <p:ph type="title"/>
          </p:nvPr>
        </p:nvSpPr>
        <p:spPr/>
        <p:txBody>
          <a:bodyPr/>
          <a:lstStyle/>
          <a:p>
            <a:endParaRPr lang="en-CA" dirty="0"/>
          </a:p>
        </p:txBody>
      </p:sp>
      <p:pic>
        <p:nvPicPr>
          <p:cNvPr id="1026" name="Picture 2" descr="مراجعه به تصویر منبع">
            <a:extLst>
              <a:ext uri="{FF2B5EF4-FFF2-40B4-BE49-F238E27FC236}">
                <a16:creationId xmlns:a16="http://schemas.microsoft.com/office/drawing/2014/main" id="{6FDA618E-6B42-4B7C-9960-98793C2B72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38" y="365126"/>
            <a:ext cx="9074524" cy="511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تصویری حاوی لوگو  توصیف به صورت خودکار تولید شده است">
            <a:extLst>
              <a:ext uri="{FF2B5EF4-FFF2-40B4-BE49-F238E27FC236}">
                <a16:creationId xmlns:a16="http://schemas.microsoft.com/office/drawing/2014/main" id="{B4384B0E-4FCC-471C-AC94-46BAD8444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58" y="5988430"/>
            <a:ext cx="4679090" cy="612000"/>
          </a:xfrm>
          <a:prstGeom prst="rect">
            <a:avLst/>
          </a:prstGeom>
        </p:spPr>
      </p:pic>
    </p:spTree>
    <p:extLst>
      <p:ext uri="{BB962C8B-B14F-4D97-AF65-F5344CB8AC3E}">
        <p14:creationId xmlns:p14="http://schemas.microsoft.com/office/powerpoint/2010/main" val="379322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EDF1C-0889-4A39-9271-5D3D5455D602}"/>
              </a:ext>
            </a:extLst>
          </p:cNvPr>
          <p:cNvSpPr>
            <a:spLocks noGrp="1"/>
          </p:cNvSpPr>
          <p:nvPr>
            <p:ph type="title"/>
          </p:nvPr>
        </p:nvSpPr>
        <p:spPr/>
        <p:txBody>
          <a:bodyPr/>
          <a:lstStyle/>
          <a:p>
            <a:r>
              <a:rPr lang="fa-IR">
                <a:solidFill>
                  <a:srgbClr val="7030A0"/>
                </a:solidFill>
              </a:rPr>
              <a:t>تعریف بدرفتاری نسبت به افراد مسن</a:t>
            </a:r>
          </a:p>
        </p:txBody>
      </p:sp>
      <p:sp>
        <p:nvSpPr>
          <p:cNvPr id="3" name="Content Placeholder 2">
            <a:extLst>
              <a:ext uri="{FF2B5EF4-FFF2-40B4-BE49-F238E27FC236}">
                <a16:creationId xmlns:a16="http://schemas.microsoft.com/office/drawing/2014/main" id="{7C8BBBD6-D902-4584-B0D9-D241B05BD0E6}"/>
              </a:ext>
            </a:extLst>
          </p:cNvPr>
          <p:cNvSpPr>
            <a:spLocks noGrp="1"/>
          </p:cNvSpPr>
          <p:nvPr>
            <p:ph idx="1"/>
          </p:nvPr>
        </p:nvSpPr>
        <p:spPr/>
        <p:txBody>
          <a:bodyPr/>
          <a:lstStyle/>
          <a:p>
            <a:pPr marL="0" indent="0">
              <a:buNone/>
            </a:pPr>
            <a:r>
              <a:rPr lang="fa-IR" sz="2800" b="0" i="0">
                <a:solidFill>
                  <a:srgbClr val="3C4245"/>
                </a:solidFill>
                <a:cs typeface="Arial" panose="020B0604020202020204" pitchFamily="34" charset="0"/>
              </a:rPr>
              <a:t>بدرفتاری نسبت به افراد مسن عبارت است از یک عمل یکباره یا مکرر یا عدم اقدام مناسب که در ارتباط با هرگونه رابطه‌ای بروز نموده که توقع اعتماد در آن وجود دارد و میتواند باعث بروز آسیب یا تنش به یک فرد مسن شود. این نوع خشونت، یک نوع نقض حقوق بشری و زیرپا گذاشتن احترام و شان فرد میباشد.</a:t>
            </a:r>
          </a:p>
          <a:p>
            <a:pPr marL="0" indent="0">
              <a:buNone/>
            </a:pPr>
            <a:endParaRPr lang="en-US" sz="2800" b="0" i="0" dirty="0">
              <a:solidFill>
                <a:srgbClr val="3C4245"/>
              </a:solidFill>
              <a:effectLst/>
              <a:cs typeface="Arial" panose="020B0604020202020204" pitchFamily="34" charset="0"/>
            </a:endParaRPr>
          </a:p>
          <a:p>
            <a:pPr marL="0" indent="0">
              <a:buNone/>
            </a:pPr>
            <a:r>
              <a:rPr lang="fa-IR">
                <a:solidFill>
                  <a:srgbClr val="3C4245"/>
                </a:solidFill>
                <a:cs typeface="Arial" panose="020B0604020202020204" pitchFamily="34" charset="0"/>
              </a:rPr>
              <a:t>			</a:t>
            </a:r>
            <a:r>
              <a:rPr lang="fa-IR" sz="2400">
                <a:solidFill>
                  <a:srgbClr val="7030A0"/>
                </a:solidFill>
                <a:cs typeface="Arial" panose="020B0604020202020204" pitchFamily="34" charset="0"/>
              </a:rPr>
              <a:t>- سازمان بهداشت جهانی 				</a:t>
            </a:r>
          </a:p>
          <a:p>
            <a:endParaRPr lang="en-CA" dirty="0"/>
          </a:p>
        </p:txBody>
      </p:sp>
    </p:spTree>
    <p:extLst>
      <p:ext uri="{BB962C8B-B14F-4D97-AF65-F5344CB8AC3E}">
        <p14:creationId xmlns:p14="http://schemas.microsoft.com/office/powerpoint/2010/main" val="382701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4A1B-3EC5-43E4-878D-FE10BA06D668}"/>
              </a:ext>
            </a:extLst>
          </p:cNvPr>
          <p:cNvSpPr>
            <a:spLocks noGrp="1"/>
          </p:cNvSpPr>
          <p:nvPr>
            <p:ph type="title"/>
          </p:nvPr>
        </p:nvSpPr>
        <p:spPr/>
        <p:txBody>
          <a:bodyPr/>
          <a:lstStyle/>
          <a:p>
            <a:r>
              <a:rPr lang="fa-IR">
                <a:solidFill>
                  <a:srgbClr val="7030A0"/>
                </a:solidFill>
              </a:rPr>
              <a:t>تعریف یک مراقب</a:t>
            </a:r>
          </a:p>
        </p:txBody>
      </p:sp>
      <p:sp>
        <p:nvSpPr>
          <p:cNvPr id="3" name="Content Placeholder 2">
            <a:extLst>
              <a:ext uri="{FF2B5EF4-FFF2-40B4-BE49-F238E27FC236}">
                <a16:creationId xmlns:a16="http://schemas.microsoft.com/office/drawing/2014/main" id="{281DF3DB-2E40-4A1B-A4A6-59744F96FF47}"/>
              </a:ext>
            </a:extLst>
          </p:cNvPr>
          <p:cNvSpPr>
            <a:spLocks noGrp="1"/>
          </p:cNvSpPr>
          <p:nvPr>
            <p:ph idx="1"/>
          </p:nvPr>
        </p:nvSpPr>
        <p:spPr>
          <a:xfrm>
            <a:off x="628650" y="1690689"/>
            <a:ext cx="7886700" cy="4351338"/>
          </a:xfrm>
        </p:spPr>
        <p:txBody>
          <a:bodyPr>
            <a:normAutofit/>
          </a:bodyPr>
          <a:lstStyle/>
          <a:p>
            <a:pPr marL="0" indent="0">
              <a:buNone/>
            </a:pPr>
            <a:r>
              <a:rPr lang="fa-IR" sz="3200" i="0" dirty="0">
                <a:solidFill>
                  <a:schemeClr val="tx1"/>
                </a:solidFill>
                <a:cs typeface="Arial" panose="020B0604020202020204" pitchFamily="34" charset="0"/>
              </a:rPr>
              <a:t>یک مراقب </a:t>
            </a:r>
            <a:r>
              <a:rPr lang="fa-IR" sz="3200" b="1" i="0" dirty="0">
                <a:solidFill>
                  <a:schemeClr val="tx1"/>
                </a:solidFill>
                <a:cs typeface="Arial" panose="020B0604020202020204" pitchFamily="34" charset="0"/>
              </a:rPr>
              <a:t>عضوی از شبکه اجتماعی یک فرد می باشد که در </a:t>
            </a:r>
            <a:r>
              <a:rPr lang="fa-IR" sz="3200" b="1" i="0" dirty="0" err="1">
                <a:solidFill>
                  <a:schemeClr val="tx1"/>
                </a:solidFill>
                <a:cs typeface="Arial" panose="020B0604020202020204" pitchFamily="34" charset="0"/>
              </a:rPr>
              <a:t>ازای</a:t>
            </a:r>
            <a:r>
              <a:rPr lang="fa-IR" sz="3200" b="1" i="0" dirty="0">
                <a:solidFill>
                  <a:schemeClr val="tx1"/>
                </a:solidFill>
                <a:cs typeface="Arial" panose="020B0604020202020204" pitchFamily="34" charset="0"/>
              </a:rPr>
              <a:t> پرداخت پول یا به صورت رایگان در انجام فعالیت های روزمره زندگی به وی کمک میکند.</a:t>
            </a:r>
          </a:p>
          <a:p>
            <a:pPr marL="0" indent="0">
              <a:buNone/>
            </a:pPr>
            <a:endParaRPr lang="en-US" sz="1400" b="0" i="0" dirty="0">
              <a:solidFill>
                <a:schemeClr val="tx1"/>
              </a:solidFill>
              <a:effectLst/>
              <a:cs typeface="Arial" panose="020B0604020202020204" pitchFamily="34" charset="0"/>
            </a:endParaRPr>
          </a:p>
          <a:p>
            <a:pPr marL="0" indent="0">
              <a:buNone/>
            </a:pPr>
            <a:r>
              <a:rPr lang="fa-IR" sz="3200" b="0" i="0" dirty="0">
                <a:solidFill>
                  <a:schemeClr val="tx1"/>
                </a:solidFill>
                <a:cs typeface="Arial" panose="020B0604020202020204" pitchFamily="34" charset="0"/>
              </a:rPr>
              <a:t> از </a:t>
            </a:r>
            <a:r>
              <a:rPr lang="fa-IR" sz="3200" b="0" i="0" dirty="0" err="1">
                <a:solidFill>
                  <a:schemeClr val="tx1"/>
                </a:solidFill>
                <a:cs typeface="Arial" panose="020B0604020202020204" pitchFamily="34" charset="0"/>
              </a:rPr>
              <a:t>مراقبین</a:t>
            </a:r>
            <a:r>
              <a:rPr lang="fa-IR" sz="3200" b="0" i="0" dirty="0">
                <a:solidFill>
                  <a:schemeClr val="tx1"/>
                </a:solidFill>
                <a:cs typeface="Arial" panose="020B0604020202020204" pitchFamily="34" charset="0"/>
              </a:rPr>
              <a:t> بیشتر برای پاسخگویی به مشکلات مرتبط با افزایش سن، ناتوانی، بیماری یا اختلال روانی استفاده می شود.</a:t>
            </a:r>
          </a:p>
          <a:p>
            <a:pPr marL="0" indent="0">
              <a:buNone/>
            </a:pPr>
            <a:endParaRPr lang="en-US" sz="3200" dirty="0">
              <a:solidFill>
                <a:schemeClr val="tx1"/>
              </a:solidFill>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401061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C4F-0377-4977-874F-5E71A306D5AC}"/>
              </a:ext>
            </a:extLst>
          </p:cNvPr>
          <p:cNvSpPr>
            <a:spLocks noGrp="1"/>
          </p:cNvSpPr>
          <p:nvPr>
            <p:ph type="title"/>
          </p:nvPr>
        </p:nvSpPr>
        <p:spPr/>
        <p:txBody>
          <a:bodyPr/>
          <a:lstStyle/>
          <a:p>
            <a:r>
              <a:rPr lang="fa-IR">
                <a:solidFill>
                  <a:srgbClr val="7030A0"/>
                </a:solidFill>
              </a:rPr>
              <a:t>آمار</a:t>
            </a:r>
          </a:p>
        </p:txBody>
      </p:sp>
      <p:sp>
        <p:nvSpPr>
          <p:cNvPr id="3" name="Content Placeholder 2">
            <a:extLst>
              <a:ext uri="{FF2B5EF4-FFF2-40B4-BE49-F238E27FC236}">
                <a16:creationId xmlns:a16="http://schemas.microsoft.com/office/drawing/2014/main" id="{2C304BA6-C235-4931-A4EB-CC05C2C9444F}"/>
              </a:ext>
            </a:extLst>
          </p:cNvPr>
          <p:cNvSpPr>
            <a:spLocks noGrp="1"/>
          </p:cNvSpPr>
          <p:nvPr>
            <p:ph idx="1"/>
          </p:nvPr>
        </p:nvSpPr>
        <p:spPr>
          <a:xfrm>
            <a:off x="573726" y="1527988"/>
            <a:ext cx="7886700" cy="4351338"/>
          </a:xfrm>
        </p:spPr>
        <p:txBody>
          <a:bodyPr>
            <a:normAutofit/>
          </a:bodyPr>
          <a:lstStyle/>
          <a:p>
            <a:pPr eaLnBrk="1" hangingPunct="1">
              <a:spcAft>
                <a:spcPts val="1200"/>
              </a:spcAft>
              <a:defRPr/>
            </a:pPr>
            <a:r>
              <a:rPr lang="fa-IR" b="0" i="0" dirty="0">
                <a:solidFill>
                  <a:srgbClr val="333333"/>
                </a:solidFill>
                <a:cs typeface="Arial" panose="020B0604020202020204" pitchFamily="34" charset="0"/>
              </a:rPr>
              <a:t>در سال 2018، حدوداً از هر 4 کانادایی 15 سال و بالاتر یک نفر (یا 7.8 میلیون نفر) از عضوی از خانواده یا دوستی که دچار وضعیت پزشکی درازمدت، ناتوانی بدنی یا روانی یا مشکلات مرتبط با کهولت سن بوده‌ است، مراقبت نموده است.  </a:t>
            </a:r>
          </a:p>
          <a:p>
            <a:pPr eaLnBrk="1" hangingPunct="1">
              <a:spcAft>
                <a:spcPts val="1200"/>
              </a:spcAft>
              <a:defRPr/>
            </a:pPr>
            <a:r>
              <a:rPr lang="fa-IR" b="0" i="0" dirty="0">
                <a:solidFill>
                  <a:srgbClr val="333333"/>
                </a:solidFill>
                <a:cs typeface="Arial" panose="020B0604020202020204" pitchFamily="34" charset="0"/>
              </a:rPr>
              <a:t>در سال 2018 حدود 70 درصد از </a:t>
            </a:r>
            <a:r>
              <a:rPr lang="fa-IR" b="0" i="0" dirty="0" err="1">
                <a:solidFill>
                  <a:srgbClr val="333333"/>
                </a:solidFill>
                <a:cs typeface="Arial" panose="020B0604020202020204" pitchFamily="34" charset="0"/>
              </a:rPr>
              <a:t>مراقبین</a:t>
            </a:r>
            <a:r>
              <a:rPr lang="fa-IR" b="0" i="0" dirty="0">
                <a:solidFill>
                  <a:srgbClr val="333333"/>
                </a:solidFill>
                <a:cs typeface="Arial" panose="020B0604020202020204" pitchFamily="34" charset="0"/>
              </a:rPr>
              <a:t> اظهار نموده </a:t>
            </a:r>
            <a:r>
              <a:rPr lang="fa-IR" b="0" i="0" dirty="0" err="1">
                <a:solidFill>
                  <a:srgbClr val="333333"/>
                </a:solidFill>
                <a:cs typeface="Arial" panose="020B0604020202020204" pitchFamily="34" charset="0"/>
              </a:rPr>
              <a:t>اند</a:t>
            </a:r>
            <a:r>
              <a:rPr lang="fa-IR" b="0" i="0" dirty="0">
                <a:solidFill>
                  <a:srgbClr val="333333"/>
                </a:solidFill>
                <a:cs typeface="Arial" panose="020B0604020202020204" pitchFamily="34" charset="0"/>
              </a:rPr>
              <a:t> که نوعی پشتیبانی یا کمک برای انجام وظایف مراقبتی خود دریافت نموده </a:t>
            </a:r>
            <a:r>
              <a:rPr lang="fa-IR" b="0" i="0" dirty="0" err="1">
                <a:solidFill>
                  <a:srgbClr val="333333"/>
                </a:solidFill>
                <a:cs typeface="Arial" panose="020B0604020202020204" pitchFamily="34" charset="0"/>
              </a:rPr>
              <a:t>اند</a:t>
            </a:r>
            <a:r>
              <a:rPr lang="fa-IR" b="0" i="0" dirty="0">
                <a:solidFill>
                  <a:srgbClr val="333333"/>
                </a:solidFill>
                <a:cs typeface="Arial" panose="020B0604020202020204" pitchFamily="34" charset="0"/>
              </a:rPr>
              <a:t>.</a:t>
            </a:r>
          </a:p>
          <a:p>
            <a:pPr>
              <a:spcAft>
                <a:spcPts val="1200"/>
              </a:spcAft>
              <a:defRPr/>
            </a:pPr>
            <a:r>
              <a:rPr lang="fa-IR" dirty="0">
                <a:solidFill>
                  <a:srgbClr val="333333"/>
                </a:solidFill>
                <a:cs typeface="Arial" panose="020B0604020202020204" pitchFamily="34" charset="0"/>
              </a:rPr>
              <a:t>بیشتر </a:t>
            </a:r>
            <a:r>
              <a:rPr lang="fa-IR" dirty="0" err="1">
                <a:solidFill>
                  <a:srgbClr val="333333"/>
                </a:solidFill>
                <a:cs typeface="Arial" panose="020B0604020202020204" pitchFamily="34" charset="0"/>
              </a:rPr>
              <a:t>مراقبین</a:t>
            </a:r>
            <a:r>
              <a:rPr lang="fa-IR" dirty="0">
                <a:solidFill>
                  <a:srgbClr val="333333"/>
                </a:solidFill>
                <a:cs typeface="Arial" panose="020B0604020202020204" pitchFamily="34" charset="0"/>
              </a:rPr>
              <a:t> (64 درصد) کمتر از 10 ساعت در هفته برای انجام مسئولیت های مراقبتی خود  وقت صرف نموده </a:t>
            </a:r>
            <a:r>
              <a:rPr lang="fa-IR" dirty="0" err="1">
                <a:solidFill>
                  <a:srgbClr val="333333"/>
                </a:solidFill>
                <a:cs typeface="Arial" panose="020B0604020202020204" pitchFamily="34" charset="0"/>
              </a:rPr>
              <a:t>اند</a:t>
            </a:r>
            <a:r>
              <a:rPr lang="fa-IR" dirty="0">
                <a:solidFill>
                  <a:srgbClr val="333333"/>
                </a:solidFill>
                <a:cs typeface="Arial" panose="020B0604020202020204" pitchFamily="34" charset="0"/>
              </a:rPr>
              <a:t>.</a:t>
            </a:r>
          </a:p>
          <a:p>
            <a:pPr eaLnBrk="1" hangingPunct="1">
              <a:spcAft>
                <a:spcPts val="1200"/>
              </a:spcAft>
              <a:defRPr/>
            </a:pPr>
            <a:endParaRPr lang="en-US" dirty="0">
              <a:solidFill>
                <a:srgbClr val="111111"/>
              </a:solidFill>
              <a:latin typeface="Arial" panose="020B0604020202020204" pitchFamily="34" charset="0"/>
              <a:cs typeface="Arial" panose="020B0604020202020204" pitchFamily="34" charset="0"/>
            </a:endParaRPr>
          </a:p>
          <a:p>
            <a:pPr eaLnBrk="1" hangingPunct="1">
              <a:spcAft>
                <a:spcPts val="1200"/>
              </a:spcAft>
              <a:defRPr/>
            </a:pPr>
            <a:endParaRPr lang="en-US" dirty="0">
              <a:solidFill>
                <a:srgbClr val="111111"/>
              </a:solidFill>
              <a:latin typeface="Roboto" panose="02000000000000000000" pitchFamily="2" charset="0"/>
            </a:endParaRPr>
          </a:p>
          <a:p>
            <a:pPr eaLnBrk="1" hangingPunct="1">
              <a:spcAft>
                <a:spcPts val="1200"/>
              </a:spcAft>
              <a:defRPr/>
            </a:pPr>
            <a:endParaRPr lang="en-CA" sz="2800" dirty="0">
              <a:solidFill>
                <a:srgbClr val="000000"/>
              </a:solidFill>
              <a:latin typeface="Arial" panose="020B0604020202020204" pitchFamily="34" charset="0"/>
              <a:cs typeface="Arial" panose="020B0604020202020204" pitchFamily="34" charset="0"/>
            </a:endParaRPr>
          </a:p>
          <a:p>
            <a:pPr marL="0" indent="0">
              <a:buNone/>
            </a:pPr>
            <a:endParaRPr lang="en-CA" dirty="0"/>
          </a:p>
        </p:txBody>
      </p:sp>
      <p:sp>
        <p:nvSpPr>
          <p:cNvPr id="4" name="TextBox 3">
            <a:extLst>
              <a:ext uri="{FF2B5EF4-FFF2-40B4-BE49-F238E27FC236}">
                <a16:creationId xmlns:a16="http://schemas.microsoft.com/office/drawing/2014/main" id="{6969356C-12BF-449A-87CF-576497F2321D}"/>
              </a:ext>
            </a:extLst>
          </p:cNvPr>
          <p:cNvSpPr txBox="1"/>
          <p:nvPr/>
        </p:nvSpPr>
        <p:spPr>
          <a:xfrm>
            <a:off x="4776156" y="4418567"/>
            <a:ext cx="4224969" cy="369332"/>
          </a:xfrm>
          <a:prstGeom prst="rect">
            <a:avLst/>
          </a:prstGeom>
          <a:noFill/>
        </p:spPr>
        <p:txBody>
          <a:bodyPr wrap="square" rtlCol="0">
            <a:spAutoFit/>
          </a:bodyPr>
          <a:lstStyle/>
          <a:p>
            <a:pPr algn="ctr"/>
            <a:r>
              <a:rPr lang="fa-IR">
                <a:solidFill>
                  <a:srgbClr val="7030A0"/>
                </a:solidFill>
              </a:rPr>
              <a:t>اداره آمار کانادا</a:t>
            </a:r>
          </a:p>
        </p:txBody>
      </p:sp>
      <p:sp>
        <p:nvSpPr>
          <p:cNvPr id="5" name="TextBox 4">
            <a:extLst>
              <a:ext uri="{FF2B5EF4-FFF2-40B4-BE49-F238E27FC236}">
                <a16:creationId xmlns:a16="http://schemas.microsoft.com/office/drawing/2014/main" id="{CE1323CD-5858-403E-BF11-BE9177724125}"/>
              </a:ext>
            </a:extLst>
          </p:cNvPr>
          <p:cNvSpPr txBox="1"/>
          <p:nvPr/>
        </p:nvSpPr>
        <p:spPr>
          <a:xfrm>
            <a:off x="4699956" y="3055794"/>
            <a:ext cx="4224969" cy="369332"/>
          </a:xfrm>
          <a:prstGeom prst="rect">
            <a:avLst/>
          </a:prstGeom>
          <a:noFill/>
        </p:spPr>
        <p:txBody>
          <a:bodyPr wrap="square" rtlCol="0">
            <a:spAutoFit/>
          </a:bodyPr>
          <a:lstStyle/>
          <a:p>
            <a:pPr algn="ctr"/>
            <a:r>
              <a:rPr lang="fa-IR" dirty="0">
                <a:solidFill>
                  <a:srgbClr val="7030A0"/>
                </a:solidFill>
              </a:rPr>
              <a:t>اداره آمار کانادا</a:t>
            </a:r>
          </a:p>
        </p:txBody>
      </p:sp>
      <p:sp>
        <p:nvSpPr>
          <p:cNvPr id="6" name="TextBox 5">
            <a:extLst>
              <a:ext uri="{FF2B5EF4-FFF2-40B4-BE49-F238E27FC236}">
                <a16:creationId xmlns:a16="http://schemas.microsoft.com/office/drawing/2014/main" id="{C0A22D01-0747-42E4-9405-06CF1315C92B}"/>
              </a:ext>
            </a:extLst>
          </p:cNvPr>
          <p:cNvSpPr txBox="1"/>
          <p:nvPr/>
        </p:nvSpPr>
        <p:spPr>
          <a:xfrm>
            <a:off x="4476750" y="5716625"/>
            <a:ext cx="3962400" cy="369332"/>
          </a:xfrm>
          <a:prstGeom prst="rect">
            <a:avLst/>
          </a:prstGeom>
          <a:noFill/>
        </p:spPr>
        <p:txBody>
          <a:bodyPr wrap="square" rtlCol="0">
            <a:spAutoFit/>
          </a:bodyPr>
          <a:lstStyle/>
          <a:p>
            <a:pPr algn="ctr"/>
            <a:r>
              <a:rPr lang="en-US">
                <a:solidFill>
                  <a:srgbClr val="7030A0"/>
                </a:solidFill>
              </a:rPr>
              <a:t>WHO</a:t>
            </a:r>
          </a:p>
        </p:txBody>
      </p:sp>
    </p:spTree>
    <p:extLst>
      <p:ext uri="{BB962C8B-B14F-4D97-AF65-F5344CB8AC3E}">
        <p14:creationId xmlns:p14="http://schemas.microsoft.com/office/powerpoint/2010/main" val="74257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1997-A27A-4944-990B-B55DFF707A7A}"/>
              </a:ext>
            </a:extLst>
          </p:cNvPr>
          <p:cNvSpPr>
            <a:spLocks noGrp="1"/>
          </p:cNvSpPr>
          <p:nvPr>
            <p:ph type="title"/>
          </p:nvPr>
        </p:nvSpPr>
        <p:spPr/>
        <p:txBody>
          <a:bodyPr/>
          <a:lstStyle/>
          <a:p>
            <a:r>
              <a:rPr lang="fa-IR">
                <a:solidFill>
                  <a:srgbClr val="7030A0"/>
                </a:solidFill>
              </a:rPr>
              <a:t>آیا شما یک مراقب هستید؟</a:t>
            </a:r>
          </a:p>
        </p:txBody>
      </p:sp>
      <p:sp>
        <p:nvSpPr>
          <p:cNvPr id="3" name="Content Placeholder 2">
            <a:extLst>
              <a:ext uri="{FF2B5EF4-FFF2-40B4-BE49-F238E27FC236}">
                <a16:creationId xmlns:a16="http://schemas.microsoft.com/office/drawing/2014/main" id="{C88E3B12-B775-456D-BBDF-EA2906D204AD}"/>
              </a:ext>
            </a:extLst>
          </p:cNvPr>
          <p:cNvSpPr>
            <a:spLocks noGrp="1"/>
          </p:cNvSpPr>
          <p:nvPr>
            <p:ph idx="1"/>
          </p:nvPr>
        </p:nvSpPr>
        <p:spPr>
          <a:xfrm>
            <a:off x="552450" y="1473200"/>
            <a:ext cx="7886700" cy="4351338"/>
          </a:xfrm>
        </p:spPr>
        <p:txBody>
          <a:bodyPr>
            <a:normAutofit fontScale="92500" lnSpcReduction="20000"/>
          </a:bodyPr>
          <a:lstStyle/>
          <a:p>
            <a:pPr marL="0" indent="0">
              <a:buNone/>
            </a:pPr>
            <a:r>
              <a:rPr lang="fa-IR" b="1" dirty="0">
                <a:solidFill>
                  <a:schemeClr val="tx1"/>
                </a:solidFill>
                <a:cs typeface="Arial" panose="020B0604020202020204" pitchFamily="34" charset="0"/>
              </a:rPr>
              <a:t>آیا شما در رابطه با موارد زیر کمک ارائه می نماید:</a:t>
            </a:r>
          </a:p>
          <a:p>
            <a:pPr marL="0" indent="0">
              <a:buNone/>
            </a:pPr>
            <a:endParaRPr lang="en-US" sz="400" b="1" dirty="0">
              <a:solidFill>
                <a:schemeClr val="tx1"/>
              </a:solidFill>
              <a:cs typeface="Arial" panose="020B0604020202020204" pitchFamily="34" charset="0"/>
            </a:endParaRPr>
          </a:p>
          <a:p>
            <a:pPr algn="r">
              <a:buFont typeface="Arial" panose="020B0604020202020204" pitchFamily="34" charset="0"/>
              <a:buChar char="•"/>
            </a:pPr>
            <a:r>
              <a:rPr lang="fa-IR" sz="2600" b="0" i="0" dirty="0">
                <a:solidFill>
                  <a:srgbClr val="1C1C1C"/>
                </a:solidFill>
                <a:cs typeface="Arial" panose="020B0604020202020204" pitchFamily="34" charset="0"/>
              </a:rPr>
              <a:t>رفت و آمد به محل قرار ملاقات پزشکی</a:t>
            </a:r>
          </a:p>
          <a:p>
            <a:pPr algn="r">
              <a:buFont typeface="Arial" panose="020B0604020202020204" pitchFamily="34" charset="0"/>
              <a:buChar char="•"/>
            </a:pPr>
            <a:r>
              <a:rPr lang="fa-IR" sz="2600" b="0" i="0" dirty="0">
                <a:solidFill>
                  <a:srgbClr val="1C1C1C"/>
                </a:solidFill>
                <a:cs typeface="Arial" panose="020B0604020202020204" pitchFamily="34" charset="0"/>
              </a:rPr>
              <a:t>کنترل شرایط پزشکی</a:t>
            </a:r>
          </a:p>
          <a:p>
            <a:pPr algn="r">
              <a:buFont typeface="Arial" panose="020B0604020202020204" pitchFamily="34" charset="0"/>
              <a:buChar char="•"/>
            </a:pPr>
            <a:r>
              <a:rPr lang="fa-IR" sz="2600" b="0" i="0" dirty="0">
                <a:solidFill>
                  <a:srgbClr val="1C1C1C"/>
                </a:solidFill>
                <a:cs typeface="Arial" panose="020B0604020202020204" pitchFamily="34" charset="0"/>
              </a:rPr>
              <a:t>رفتن به رختخواب یا بلند شدن از رختخواب یا صندلی</a:t>
            </a:r>
          </a:p>
          <a:p>
            <a:pPr algn="r">
              <a:buFont typeface="Arial" panose="020B0604020202020204" pitchFamily="34" charset="0"/>
              <a:buChar char="•"/>
            </a:pPr>
            <a:r>
              <a:rPr lang="fa-IR" sz="2600" b="0" i="0" dirty="0">
                <a:solidFill>
                  <a:srgbClr val="1C1C1C"/>
                </a:solidFill>
                <a:cs typeface="Arial" panose="020B0604020202020204" pitchFamily="34" charset="0"/>
              </a:rPr>
              <a:t>لباس پوشیدن/ حمام کردن یا دوش گرفتن</a:t>
            </a:r>
          </a:p>
          <a:p>
            <a:pPr algn="r">
              <a:buFont typeface="Arial" panose="020B0604020202020204" pitchFamily="34" charset="0"/>
              <a:buChar char="•"/>
            </a:pPr>
            <a:r>
              <a:rPr lang="fa-IR" sz="2600" b="0" i="0" dirty="0">
                <a:solidFill>
                  <a:srgbClr val="1C1C1C"/>
                </a:solidFill>
                <a:cs typeface="Arial" panose="020B0604020202020204" pitchFamily="34" charset="0"/>
              </a:rPr>
              <a:t>خرید مواد غذایی/ آماده کردن غذا یا </a:t>
            </a:r>
            <a:r>
              <a:rPr lang="fa-IR" sz="2600" b="0" i="0" dirty="0" err="1">
                <a:solidFill>
                  <a:srgbClr val="1C1C1C"/>
                </a:solidFill>
                <a:cs typeface="Arial" panose="020B0604020202020204" pitchFamily="34" charset="0"/>
              </a:rPr>
              <a:t>خریدهای</a:t>
            </a:r>
            <a:r>
              <a:rPr lang="fa-IR" sz="2600" b="0" i="0" dirty="0">
                <a:solidFill>
                  <a:srgbClr val="1C1C1C"/>
                </a:solidFill>
                <a:cs typeface="Arial" panose="020B0604020202020204" pitchFamily="34" charset="0"/>
              </a:rPr>
              <a:t> دیگر</a:t>
            </a:r>
          </a:p>
          <a:p>
            <a:pPr algn="r">
              <a:buFont typeface="Arial" panose="020B0604020202020204" pitchFamily="34" charset="0"/>
              <a:buChar char="•"/>
            </a:pPr>
            <a:r>
              <a:rPr lang="fa-IR" sz="2600" b="0" i="0" dirty="0">
                <a:solidFill>
                  <a:srgbClr val="1C1C1C"/>
                </a:solidFill>
                <a:cs typeface="Arial" panose="020B0604020202020204" pitchFamily="34" charset="0"/>
              </a:rPr>
              <a:t>انجام کارهای خانه</a:t>
            </a:r>
          </a:p>
          <a:p>
            <a:pPr algn="r">
              <a:buFont typeface="Arial" panose="020B0604020202020204" pitchFamily="34" charset="0"/>
              <a:buChar char="•"/>
            </a:pPr>
            <a:r>
              <a:rPr lang="fa-IR" sz="2600" b="0" i="0" dirty="0">
                <a:solidFill>
                  <a:srgbClr val="1C1C1C"/>
                </a:solidFill>
                <a:cs typeface="Arial" panose="020B0604020202020204" pitchFamily="34" charset="0"/>
              </a:rPr>
              <a:t>مدیریت مالی</a:t>
            </a:r>
          </a:p>
          <a:p>
            <a:pPr marL="0" indent="0" algn="l">
              <a:buNone/>
            </a:pPr>
            <a:endParaRPr lang="en-US" sz="500" b="0" i="0" dirty="0">
              <a:solidFill>
                <a:srgbClr val="1C1C1C"/>
              </a:solidFill>
              <a:effectLst/>
              <a:cs typeface="Arial" panose="020B0604020202020204" pitchFamily="34" charset="0"/>
            </a:endParaRPr>
          </a:p>
          <a:p>
            <a:pPr marL="0" indent="0" algn="r">
              <a:buNone/>
            </a:pPr>
            <a:r>
              <a:rPr lang="fa-IR" sz="2600" b="0" i="0" dirty="0">
                <a:solidFill>
                  <a:srgbClr val="1C1C1C"/>
                </a:solidFill>
                <a:cs typeface="Arial" panose="020B0604020202020204" pitchFamily="34" charset="0"/>
              </a:rPr>
              <a:t>اگر پاسخ شما به هر یک از نمونه های فوق </a:t>
            </a:r>
            <a:r>
              <a:rPr lang="fa-IR" sz="2600" b="0" i="0" dirty="0" err="1">
                <a:solidFill>
                  <a:srgbClr val="1C1C1C"/>
                </a:solidFill>
                <a:cs typeface="Arial" panose="020B0604020202020204" pitchFamily="34" charset="0"/>
              </a:rPr>
              <a:t>الذکر</a:t>
            </a:r>
            <a:r>
              <a:rPr lang="fa-IR" sz="2600" b="0" i="0" dirty="0">
                <a:solidFill>
                  <a:srgbClr val="1C1C1C"/>
                </a:solidFill>
                <a:cs typeface="Arial" panose="020B0604020202020204" pitchFamily="34" charset="0"/>
              </a:rPr>
              <a:t> «بلی» می باشد، </a:t>
            </a:r>
            <a:r>
              <a:rPr lang="fa-IR" sz="2600" b="0" i="0" u="sng" dirty="0">
                <a:solidFill>
                  <a:srgbClr val="1C1C1C"/>
                </a:solidFill>
                <a:cs typeface="Arial" panose="020B0604020202020204" pitchFamily="34" charset="0"/>
              </a:rPr>
              <a:t>شما یک مراقب هستید</a:t>
            </a:r>
          </a:p>
          <a:p>
            <a:pPr marL="0" indent="0">
              <a:buNone/>
            </a:pPr>
            <a:endParaRPr lang="en-CA" dirty="0"/>
          </a:p>
        </p:txBody>
      </p:sp>
    </p:spTree>
    <p:extLst>
      <p:ext uri="{BB962C8B-B14F-4D97-AF65-F5344CB8AC3E}">
        <p14:creationId xmlns:p14="http://schemas.microsoft.com/office/powerpoint/2010/main" val="168678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B066-EFF5-4EFE-B34B-5244CCD7C976}"/>
              </a:ext>
            </a:extLst>
          </p:cNvPr>
          <p:cNvSpPr>
            <a:spLocks noGrp="1"/>
          </p:cNvSpPr>
          <p:nvPr>
            <p:ph type="title"/>
          </p:nvPr>
        </p:nvSpPr>
        <p:spPr>
          <a:xfrm>
            <a:off x="628650" y="15804"/>
            <a:ext cx="7886700" cy="1325563"/>
          </a:xfrm>
        </p:spPr>
        <p:txBody>
          <a:bodyPr/>
          <a:lstStyle/>
          <a:p>
            <a:r>
              <a:rPr lang="fa-IR">
                <a:solidFill>
                  <a:srgbClr val="7030A0"/>
                </a:solidFill>
                <a:cs typeface="Arial" panose="020B0604020202020204" pitchFamily="34" charset="0"/>
              </a:rPr>
              <a:t>چالش‌های مراقب:</a:t>
            </a:r>
          </a:p>
        </p:txBody>
      </p:sp>
      <p:sp>
        <p:nvSpPr>
          <p:cNvPr id="3" name="Content Placeholder 2">
            <a:extLst>
              <a:ext uri="{FF2B5EF4-FFF2-40B4-BE49-F238E27FC236}">
                <a16:creationId xmlns:a16="http://schemas.microsoft.com/office/drawing/2014/main" id="{7E60EEDE-2024-41CB-A4BF-022E24104060}"/>
              </a:ext>
            </a:extLst>
          </p:cNvPr>
          <p:cNvSpPr>
            <a:spLocks noGrp="1"/>
          </p:cNvSpPr>
          <p:nvPr>
            <p:ph idx="1"/>
          </p:nvPr>
        </p:nvSpPr>
        <p:spPr>
          <a:xfrm>
            <a:off x="523125" y="1253331"/>
            <a:ext cx="7886700" cy="4351338"/>
          </a:xfrm>
        </p:spPr>
        <p:txBody>
          <a:bodyPr>
            <a:noAutofit/>
          </a:bodyPr>
          <a:lstStyle/>
          <a:p>
            <a:r>
              <a:rPr lang="fa-IR" sz="2200">
                <a:solidFill>
                  <a:schemeClr val="tx1"/>
                </a:solidFill>
                <a:cs typeface="Arial" panose="020B0604020202020204" pitchFamily="34" charset="0"/>
              </a:rPr>
              <a:t>عدم دریافت آموزش اما توقع ارائه مراقبت</a:t>
            </a:r>
          </a:p>
          <a:p>
            <a:r>
              <a:rPr lang="fa-IR" sz="2200">
                <a:solidFill>
                  <a:schemeClr val="tx1"/>
                </a:solidFill>
                <a:cs typeface="Arial" panose="020B0604020202020204" pitchFamily="34" charset="0"/>
              </a:rPr>
              <a:t>عدم درک وضعیت دریافت کننده مراقبت که می‌تواند منجر به عدم شناخت نیازهای مراقبتی شود</a:t>
            </a:r>
          </a:p>
          <a:p>
            <a:r>
              <a:rPr lang="fa-IR" sz="2200">
                <a:solidFill>
                  <a:schemeClr val="tx1"/>
                </a:solidFill>
                <a:cs typeface="Arial" panose="020B0604020202020204" pitchFamily="34" charset="0"/>
              </a:rPr>
              <a:t> اغلب دارای چالش‌های سلامتی خود می باشند</a:t>
            </a:r>
          </a:p>
          <a:p>
            <a:r>
              <a:rPr lang="fa-IR" sz="2200">
                <a:solidFill>
                  <a:schemeClr val="tx1"/>
                </a:solidFill>
                <a:cs typeface="Arial" panose="020B0604020202020204" pitchFamily="34" charset="0"/>
              </a:rPr>
              <a:t>دینامیک ناسالم خانواده/ سابقه روابط دچار تنش (احتمالاً به دلیل بدرفتاری یا خشونت قبلی)</a:t>
            </a:r>
          </a:p>
          <a:p>
            <a:r>
              <a:rPr lang="fa-IR" sz="2200">
                <a:solidFill>
                  <a:schemeClr val="tx1"/>
                </a:solidFill>
                <a:cs typeface="Arial" panose="020B0604020202020204" pitchFamily="34" charset="0"/>
              </a:rPr>
              <a:t>وابستگی مالی</a:t>
            </a:r>
          </a:p>
          <a:p>
            <a:r>
              <a:rPr lang="fa-IR" sz="2200">
                <a:solidFill>
                  <a:schemeClr val="tx1"/>
                </a:solidFill>
                <a:cs typeface="Arial" panose="020B0604020202020204" pitchFamily="34" charset="0"/>
              </a:rPr>
              <a:t>«نسل ساندویچی» باید از خانواده خود مراقبت کنند</a:t>
            </a:r>
          </a:p>
          <a:p>
            <a:r>
              <a:rPr lang="fa-IR" sz="2200">
                <a:solidFill>
                  <a:schemeClr val="tx1"/>
                </a:solidFill>
                <a:cs typeface="Arial" panose="020B0604020202020204" pitchFamily="34" charset="0"/>
              </a:rPr>
              <a:t>احساسات مختلط به هنگام ارائه مراقبت/ در برابر دریافت کننده مراقبت</a:t>
            </a:r>
          </a:p>
          <a:p>
            <a:r>
              <a:rPr lang="fa-IR" sz="2200">
                <a:solidFill>
                  <a:schemeClr val="tx1"/>
                </a:solidFill>
                <a:cs typeface="Arial" panose="020B0604020202020204" pitchFamily="34" charset="0"/>
              </a:rPr>
              <a:t> زنان «به صورت خودکار» به عنوان مراقب انتخاب می‌شوند</a:t>
            </a:r>
          </a:p>
          <a:p>
            <a:pPr marL="0" indent="0" algn="ctr">
              <a:buNone/>
            </a:pPr>
            <a:r>
              <a:rPr lang="fa-IR" sz="2400" b="1">
                <a:solidFill>
                  <a:schemeClr val="tx1"/>
                </a:solidFill>
                <a:cs typeface="Arial" panose="020B0604020202020204" pitchFamily="34" charset="0"/>
              </a:rPr>
              <a:t>			</a:t>
            </a:r>
          </a:p>
        </p:txBody>
      </p:sp>
      <p:sp>
        <p:nvSpPr>
          <p:cNvPr id="5" name="TextBox 4">
            <a:extLst>
              <a:ext uri="{FF2B5EF4-FFF2-40B4-BE49-F238E27FC236}">
                <a16:creationId xmlns:a16="http://schemas.microsoft.com/office/drawing/2014/main" id="{5AEEBAE3-3C40-499C-BDFA-B61B98160678}"/>
              </a:ext>
            </a:extLst>
          </p:cNvPr>
          <p:cNvSpPr txBox="1"/>
          <p:nvPr/>
        </p:nvSpPr>
        <p:spPr>
          <a:xfrm>
            <a:off x="3873358" y="5784898"/>
            <a:ext cx="4515919" cy="707886"/>
          </a:xfrm>
          <a:prstGeom prst="rect">
            <a:avLst/>
          </a:prstGeom>
          <a:noFill/>
        </p:spPr>
        <p:txBody>
          <a:bodyPr wrap="square" rtlCol="0">
            <a:spAutoFit/>
          </a:bodyPr>
          <a:lstStyle/>
          <a:p>
            <a:r>
              <a:rPr lang="fa-IR" sz="2000" b="1">
                <a:solidFill>
                  <a:schemeClr val="tx1"/>
                </a:solidFill>
                <a:cs typeface="Arial" panose="020B0604020202020204" pitchFamily="34" charset="0"/>
              </a:rPr>
              <a:t>زمانی که خستگی مفرط مراقب بروز نماید، احتمال بدرفتاری قوت می گیرد</a:t>
            </a:r>
          </a:p>
        </p:txBody>
      </p:sp>
    </p:spTree>
    <p:extLst>
      <p:ext uri="{BB962C8B-B14F-4D97-AF65-F5344CB8AC3E}">
        <p14:creationId xmlns:p14="http://schemas.microsoft.com/office/powerpoint/2010/main" val="170524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552" y="165253"/>
            <a:ext cx="6787874" cy="1545973"/>
          </a:xfrm>
        </p:spPr>
        <p:txBody>
          <a:bodyPr>
            <a:normAutofit/>
          </a:bodyPr>
          <a:lstStyle/>
          <a:p>
            <a:r>
              <a:rPr lang="fa-IR" sz="3200">
                <a:solidFill>
                  <a:srgbClr val="7030A0"/>
                </a:solidFill>
              </a:rPr>
              <a:t>بی توجهی، شایعترین نوع بدرفتاری از طرف مراقب می باشد</a:t>
            </a:r>
          </a:p>
        </p:txBody>
      </p:sp>
      <p:pic>
        <p:nvPicPr>
          <p:cNvPr id="4" name="Picture 31" descr="http://thepersonalinjurylawyers.ca/wp-content/uploads/2012/07/nursing.jpg"/>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3329" r="14328" b="-2"/>
          <a:stretch/>
        </p:blipFill>
        <p:spPr bwMode="auto">
          <a:xfrm>
            <a:off x="641254" y="1711226"/>
            <a:ext cx="3734864" cy="390911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2395331"/>
            <a:ext cx="4089052" cy="3064798"/>
          </a:xfrm>
        </p:spPr>
        <p:txBody>
          <a:bodyPr anchor="ctr">
            <a:noAutofit/>
          </a:bodyPr>
          <a:lstStyle/>
          <a:p>
            <a:r>
              <a:rPr lang="fa-IR" sz="2400" b="1">
                <a:solidFill>
                  <a:schemeClr val="tx1"/>
                </a:solidFill>
                <a:cs typeface="Arial" panose="020B0604020202020204" pitchFamily="34" charset="0"/>
              </a:rPr>
              <a:t>بی توجهی فعالانه</a:t>
            </a:r>
            <a:r>
              <a:rPr lang="fa-IR" sz="2400">
                <a:solidFill>
                  <a:schemeClr val="tx1"/>
                </a:solidFill>
                <a:cs typeface="Arial" panose="020B0604020202020204" pitchFamily="34" charset="0"/>
              </a:rPr>
              <a:t> -  خودداری آگاهانه از ارائه احتیاجات اساسی مراقبت (این مورد یک جرم جزایی می باشد)</a:t>
            </a:r>
          </a:p>
          <a:p>
            <a:r>
              <a:rPr lang="fa-IR" sz="2400" b="1">
                <a:solidFill>
                  <a:schemeClr val="tx1"/>
                </a:solidFill>
                <a:cs typeface="Arial" panose="020B0604020202020204" pitchFamily="34" charset="0"/>
              </a:rPr>
              <a:t>بی توجهی منفعل</a:t>
            </a:r>
            <a:r>
              <a:rPr lang="fa-IR" sz="2400">
                <a:solidFill>
                  <a:schemeClr val="tx1"/>
                </a:solidFill>
                <a:cs typeface="Arial" panose="020B0604020202020204" pitchFamily="34" charset="0"/>
              </a:rPr>
              <a:t> -  عدم ارائه احتیاجات اساسی مراقبت به دلیل عدم برخورداری از  تجربه، اطلاعات یا توانایی (آموزش ممکن است مورد نیاز باشد)</a:t>
            </a:r>
          </a:p>
        </p:txBody>
      </p:sp>
    </p:spTree>
    <p:extLst>
      <p:ext uri="{BB962C8B-B14F-4D97-AF65-F5344CB8AC3E}">
        <p14:creationId xmlns:p14="http://schemas.microsoft.com/office/powerpoint/2010/main" val="174038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B849-85B4-4BCA-A9AA-6D1113912248}"/>
              </a:ext>
            </a:extLst>
          </p:cNvPr>
          <p:cNvSpPr>
            <a:spLocks noGrp="1"/>
          </p:cNvSpPr>
          <p:nvPr>
            <p:ph type="title"/>
          </p:nvPr>
        </p:nvSpPr>
        <p:spPr/>
        <p:txBody>
          <a:bodyPr/>
          <a:lstStyle/>
          <a:p>
            <a:r>
              <a:rPr lang="fa-IR">
                <a:solidFill>
                  <a:srgbClr val="7030A0"/>
                </a:solidFill>
              </a:rPr>
              <a:t>افراد در معرض خطر</a:t>
            </a:r>
          </a:p>
        </p:txBody>
      </p:sp>
      <p:sp>
        <p:nvSpPr>
          <p:cNvPr id="3" name="Content Placeholder 2">
            <a:extLst>
              <a:ext uri="{FF2B5EF4-FFF2-40B4-BE49-F238E27FC236}">
                <a16:creationId xmlns:a16="http://schemas.microsoft.com/office/drawing/2014/main" id="{7ACE5B03-4CFA-4EFE-97F0-5659C993DF74}"/>
              </a:ext>
            </a:extLst>
          </p:cNvPr>
          <p:cNvSpPr>
            <a:spLocks noGrp="1"/>
          </p:cNvSpPr>
          <p:nvPr>
            <p:ph idx="1"/>
          </p:nvPr>
        </p:nvSpPr>
        <p:spPr>
          <a:xfrm>
            <a:off x="628650" y="1530350"/>
            <a:ext cx="7886700" cy="4351338"/>
          </a:xfrm>
        </p:spPr>
        <p:txBody>
          <a:bodyPr>
            <a:normAutofit/>
          </a:bodyPr>
          <a:lstStyle/>
          <a:p>
            <a:r>
              <a:rPr lang="fa-IR" sz="2600">
                <a:solidFill>
                  <a:schemeClr val="tx1"/>
                </a:solidFill>
                <a:cs typeface="Arial" panose="020B0604020202020204" pitchFamily="34" charset="0"/>
              </a:rPr>
              <a:t>وابسته بودن به مراقب از نظر مالی</a:t>
            </a:r>
          </a:p>
          <a:p>
            <a:r>
              <a:rPr lang="fa-IR" sz="2600">
                <a:solidFill>
                  <a:schemeClr val="tx1"/>
                </a:solidFill>
                <a:cs typeface="Arial" panose="020B0604020202020204" pitchFamily="34" charset="0"/>
              </a:rPr>
              <a:t>تنها ماندن به واسطه محدودیت های بدنی یا روانی</a:t>
            </a:r>
          </a:p>
          <a:p>
            <a:r>
              <a:rPr lang="fa-IR" sz="2600">
                <a:solidFill>
                  <a:schemeClr val="tx1"/>
                </a:solidFill>
                <a:cs typeface="Arial" panose="020B0604020202020204" pitchFamily="34" charset="0"/>
              </a:rPr>
              <a:t>تنها ماندن به واسطه پروتکل های </a:t>
            </a:r>
            <a:r>
              <a:rPr lang="en-US" sz="2600">
                <a:solidFill>
                  <a:schemeClr val="tx1"/>
                </a:solidFill>
                <a:cs typeface="Arial" panose="020B0604020202020204" pitchFamily="34" charset="0"/>
              </a:rPr>
              <a:t>COVID-19</a:t>
            </a:r>
            <a:r>
              <a:rPr lang="fa-IR" sz="2600">
                <a:solidFill>
                  <a:schemeClr val="tx1"/>
                </a:solidFill>
                <a:cs typeface="Arial" panose="020B0604020202020204" pitchFamily="34" charset="0"/>
              </a:rPr>
              <a:t> در خانه و جامعه</a:t>
            </a:r>
          </a:p>
          <a:p>
            <a:r>
              <a:rPr lang="fa-IR" sz="2600">
                <a:solidFill>
                  <a:schemeClr val="tx1"/>
                </a:solidFill>
                <a:cs typeface="Arial" panose="020B0604020202020204" pitchFamily="34" charset="0"/>
              </a:rPr>
              <a:t> مراقب ممکن است تنها عضو خانواده وی باشد</a:t>
            </a:r>
          </a:p>
          <a:p>
            <a:r>
              <a:rPr lang="fa-IR" sz="2600">
                <a:solidFill>
                  <a:schemeClr val="tx1"/>
                </a:solidFill>
                <a:cs typeface="Arial" panose="020B0604020202020204" pitchFamily="34" charset="0"/>
              </a:rPr>
              <a:t>کسی که قبلاً مورد بدرفتاری قرار گرفته است (قربانی بوده است)</a:t>
            </a:r>
          </a:p>
        </p:txBody>
      </p:sp>
    </p:spTree>
    <p:extLst>
      <p:ext uri="{BB962C8B-B14F-4D97-AF65-F5344CB8AC3E}">
        <p14:creationId xmlns:p14="http://schemas.microsoft.com/office/powerpoint/2010/main" val="15936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CBD-04F5-4879-B3FF-18999D93C08B}"/>
              </a:ext>
            </a:extLst>
          </p:cNvPr>
          <p:cNvSpPr>
            <a:spLocks noGrp="1"/>
          </p:cNvSpPr>
          <p:nvPr>
            <p:ph type="title"/>
          </p:nvPr>
        </p:nvSpPr>
        <p:spPr/>
        <p:txBody>
          <a:bodyPr/>
          <a:lstStyle/>
          <a:p>
            <a:r>
              <a:rPr lang="fa-IR">
                <a:solidFill>
                  <a:srgbClr val="7030A0"/>
                </a:solidFill>
              </a:rPr>
              <a:t>علائم اخطار دهنده</a:t>
            </a:r>
          </a:p>
        </p:txBody>
      </p:sp>
      <p:sp>
        <p:nvSpPr>
          <p:cNvPr id="3" name="Content Placeholder 2">
            <a:extLst>
              <a:ext uri="{FF2B5EF4-FFF2-40B4-BE49-F238E27FC236}">
                <a16:creationId xmlns:a16="http://schemas.microsoft.com/office/drawing/2014/main" id="{DA353784-F71E-4B6F-92D7-DF5E582FC2CE}"/>
              </a:ext>
            </a:extLst>
          </p:cNvPr>
          <p:cNvSpPr>
            <a:spLocks noGrp="1"/>
          </p:cNvSpPr>
          <p:nvPr>
            <p:ph idx="1"/>
          </p:nvPr>
        </p:nvSpPr>
        <p:spPr>
          <a:xfrm>
            <a:off x="628650" y="1406984"/>
            <a:ext cx="7886700" cy="4351338"/>
          </a:xfrm>
        </p:spPr>
        <p:txBody>
          <a:bodyPr>
            <a:normAutofit/>
          </a:bodyPr>
          <a:lstStyle/>
          <a:p>
            <a:r>
              <a:rPr lang="fa-IR">
                <a:solidFill>
                  <a:schemeClr val="tx1"/>
                </a:solidFill>
                <a:cs typeface="Arial" panose="020B0604020202020204" pitchFamily="34" charset="0"/>
              </a:rPr>
              <a:t>یک افشاگری (اگر کسی به شما بگوید که تحت بدرفتاری قرار گرفته است</a:t>
            </a:r>
          </a:p>
          <a:p>
            <a:r>
              <a:rPr lang="fa-IR">
                <a:solidFill>
                  <a:schemeClr val="tx1"/>
                </a:solidFill>
                <a:cs typeface="Arial" panose="020B0604020202020204" pitchFamily="34" charset="0"/>
              </a:rPr>
              <a:t>آسیب‌هایی مانند کبودی،  پیچ خوردگی، استخوان شکسته، خراش (زمانی که توضیحات با آسیب مطابقت نمی کند)</a:t>
            </a:r>
          </a:p>
          <a:p>
            <a:r>
              <a:rPr lang="fa-IR">
                <a:solidFill>
                  <a:schemeClr val="tx1"/>
                </a:solidFill>
                <a:cs typeface="Arial" panose="020B0604020202020204" pitchFamily="34" charset="0"/>
              </a:rPr>
              <a:t>تغییرات در رفتار، علائم افسردگی، فرار، ترس</a:t>
            </a:r>
          </a:p>
          <a:p>
            <a:r>
              <a:rPr lang="fa-IR">
                <a:solidFill>
                  <a:schemeClr val="tx1"/>
                </a:solidFill>
                <a:cs typeface="Arial" panose="020B0604020202020204" pitchFamily="34" charset="0"/>
              </a:rPr>
              <a:t>علائم بی توجهی مانند عدم وجود غذا در خانه، تنها ماندن برای مدت طولانی، نداشتن عینک یا سمعک مورد نیاز، نداشتن لباس مناسب</a:t>
            </a:r>
          </a:p>
        </p:txBody>
      </p:sp>
    </p:spTree>
    <p:extLst>
      <p:ext uri="{BB962C8B-B14F-4D97-AF65-F5344CB8AC3E}">
        <p14:creationId xmlns:p14="http://schemas.microsoft.com/office/powerpoint/2010/main" val="3836236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4bd643c9-58ea-42ad-84de-aeb24e7c6b5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E1ABE5D532374CA694EC088462E902" ma:contentTypeVersion="14" ma:contentTypeDescription="Create a new document." ma:contentTypeScope="" ma:versionID="1aab77459b21a6773b2131c2ebce3eed">
  <xsd:schema xmlns:xsd="http://www.w3.org/2001/XMLSchema" xmlns:xs="http://www.w3.org/2001/XMLSchema" xmlns:p="http://schemas.microsoft.com/office/2006/metadata/properties" xmlns:ns2="4bd643c9-58ea-42ad-84de-aeb24e7c6b56" xmlns:ns3="a078f778-80af-49fa-a511-d7f24377b9d6" targetNamespace="http://schemas.microsoft.com/office/2006/metadata/properties" ma:root="true" ma:fieldsID="14a966f3b6fd0269fc479b5e7bf2e219" ns2:_="" ns3:_="">
    <xsd:import namespace="4bd643c9-58ea-42ad-84de-aeb24e7c6b56"/>
    <xsd:import namespace="a078f778-80af-49fa-a511-d7f24377b9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d643c9-58ea-42ad-84de-aeb24e7c6b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78f778-80af-49fa-a511-d7f24377b9d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4C5A98-5689-4C7C-9C2E-437D49D42B89}">
  <ds:schemaRefs>
    <ds:schemaRef ds:uri="http://schemas.microsoft.com/sharepoint/v3/contenttype/forms"/>
  </ds:schemaRefs>
</ds:datastoreItem>
</file>

<file path=customXml/itemProps2.xml><?xml version="1.0" encoding="utf-8"?>
<ds:datastoreItem xmlns:ds="http://schemas.openxmlformats.org/officeDocument/2006/customXml" ds:itemID="{25997770-F886-4DF2-BDB7-61870B3A0721}">
  <ds:schemaRefs>
    <ds:schemaRef ds:uri="http://schemas.microsoft.com/office/2006/metadata/properties"/>
    <ds:schemaRef ds:uri="http://schemas.microsoft.com/office/infopath/2007/PartnerControls"/>
    <ds:schemaRef ds:uri="4bd643c9-58ea-42ad-84de-aeb24e7c6b56"/>
  </ds:schemaRefs>
</ds:datastoreItem>
</file>

<file path=customXml/itemProps3.xml><?xml version="1.0" encoding="utf-8"?>
<ds:datastoreItem xmlns:ds="http://schemas.openxmlformats.org/officeDocument/2006/customXml" ds:itemID="{1D062A94-80EC-461F-885C-4EE530B82F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d643c9-58ea-42ad-84de-aeb24e7c6b56"/>
    <ds:schemaRef ds:uri="a078f778-80af-49fa-a511-d7f24377b9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483</TotalTime>
  <Words>1582</Words>
  <Application>Microsoft Office PowerPoint</Application>
  <PresentationFormat>On-screen Show (4:3)</PresentationFormat>
  <Paragraphs>176</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vt:lpstr>
      <vt:lpstr>Century Gothic</vt:lpstr>
      <vt:lpstr>DM Sans</vt:lpstr>
      <vt:lpstr>Roboto</vt:lpstr>
      <vt:lpstr>Office Theme</vt:lpstr>
      <vt:lpstr>پیشگیری از بدرفتاری نسبت به افراد مسن در نسلهای مختلف   بدرفتاری نسبت به افراد مسن و مراقبین </vt:lpstr>
      <vt:lpstr>تعریف بدرفتاری نسبت به افراد مسن</vt:lpstr>
      <vt:lpstr>تعریف یک مراقب</vt:lpstr>
      <vt:lpstr>آمار</vt:lpstr>
      <vt:lpstr>آیا شما یک مراقب هستید؟</vt:lpstr>
      <vt:lpstr>چالش‌های مراقب:</vt:lpstr>
      <vt:lpstr>بی توجهی، شایعترین نوع بدرفتاری از طرف مراقب می باشد</vt:lpstr>
      <vt:lpstr>افراد در معرض خطر</vt:lpstr>
      <vt:lpstr>علائم اخطار دهنده</vt:lpstr>
      <vt:lpstr>چگونه می‌توانید کمک کنید</vt:lpstr>
      <vt:lpstr>پاسخ‌های ایمن</vt:lpstr>
      <vt:lpstr>سیگنال  برای کمک</vt:lpstr>
      <vt:lpstr>بدرفتاری نسبت به افراد مسن، آیا جرم می باشد؟ </vt:lpstr>
      <vt:lpstr>بدرفتاری نسبت به افراد مسن یک جرم می باشد </vt:lpstr>
      <vt:lpstr>طرح ریزی ایمنی</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McCluskey</dc:creator>
  <cp:lastModifiedBy>Delia Lalonde</cp:lastModifiedBy>
  <cp:revision>8</cp:revision>
  <dcterms:created xsi:type="dcterms:W3CDTF">2021-05-20T11:49:02Z</dcterms:created>
  <dcterms:modified xsi:type="dcterms:W3CDTF">2021-12-15T04:21:19Z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0x0101005EE1ABE5D532374CA694EC088462E902</vt:lpwstr>
  </property>
</Properties>
</file>