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2C42D279.xml" ContentType="application/vnd.ms-powerpoint.comments+xml"/>
  <Override PartName="/ppt/comments/modernComment_1F6_C1A20C23.xml" ContentType="application/vnd.ms-powerpoint.comments+xml"/>
  <Override PartName="/ppt/comments/modernComment_1FE_F936CEE6.xml" ContentType="application/vnd.ms-powerpoint.comments+xml"/>
  <Override PartName="/ppt/notesSlides/notesSlide2.xml" ContentType="application/vnd.openxmlformats-officedocument.presentationml.notesSlide+xml"/>
  <Override PartName="/ppt/comments/modernComment_1FC_0.xml" ContentType="application/vnd.ms-powerpoint.comments+xml"/>
  <Override PartName="/ppt/notesSlides/notesSlide3.xml" ContentType="application/vnd.openxmlformats-officedocument.presentationml.notesSlide+xml"/>
  <Override PartName="/ppt/comments/modernComment_1DF_0.xml" ContentType="application/vnd.ms-powerpoint.comment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511" r:id="rId5"/>
    <p:sldId id="507" r:id="rId6"/>
    <p:sldId id="518" r:id="rId7"/>
    <p:sldId id="514" r:id="rId8"/>
    <p:sldId id="259" r:id="rId9"/>
    <p:sldId id="513" r:id="rId10"/>
    <p:sldId id="509" r:id="rId11"/>
    <p:sldId id="502" r:id="rId12"/>
    <p:sldId id="510" r:id="rId13"/>
    <p:sldId id="515" r:id="rId14"/>
    <p:sldId id="517" r:id="rId15"/>
    <p:sldId id="519" r:id="rId16"/>
    <p:sldId id="493" r:id="rId17"/>
    <p:sldId id="516" r:id="rId18"/>
    <p:sldId id="257" r:id="rId19"/>
    <p:sldId id="508" r:id="rId20"/>
    <p:sldId id="479" r:id="rId21"/>
    <p:sldId id="301" r:id="rId22"/>
    <p:sldId id="50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VoaSgy9aemH3tlJM/qHhg==" hashData="qleY4Y84ee71QJEhF0zZ8AyOQrr1D8FQYRLMDjjXP+n+XeQqW+0jP7UK1+IM/72bURXtnWWcXxBTCWLMXoHmm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6346FF-11A7-1C7F-2070-739F699F96CE}" name="SJD" initials="SJD" userId="SJD"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1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35A30-2C4E-D614-A915-77D15CAEC022}" v="2" dt="2021-11-17T07:05:47.215"/>
    <p1510:client id="{23CBC037-BFD0-6ECF-CF01-19C91435BF4C}" v="13" dt="2021-11-17T07:00:23.328"/>
    <p1510:client id="{7F651C5D-FD08-4530-82CB-6D2527148C4D}" v="1" dt="2021-10-06T17:51:49.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1740"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d9d717746664d8417c8236a918d13d34bdd5f75ffee992255c38bbeffa715dd::" providerId="AD" clId="Web-{23CBC037-BFD0-6ECF-CF01-19C91435BF4C}"/>
    <pc:docChg chg="modSld">
      <pc:chgData name="Guest User" userId="S::urn:spo:anon#7d9d717746664d8417c8236a918d13d34bdd5f75ffee992255c38bbeffa715dd::" providerId="AD" clId="Web-{23CBC037-BFD0-6ECF-CF01-19C91435BF4C}" dt="2021-11-17T07:00:23.250" v="14"/>
      <pc:docMkLst>
        <pc:docMk/>
      </pc:docMkLst>
      <pc:sldChg chg="modSp modCm">
        <pc:chgData name="Guest User" userId="S::urn:spo:anon#7d9d717746664d8417c8236a918d13d34bdd5f75ffee992255c38bbeffa715dd::" providerId="AD" clId="Web-{23CBC037-BFD0-6ECF-CF01-19C91435BF4C}" dt="2021-11-17T06:59:58.391" v="6"/>
        <pc:sldMkLst>
          <pc:docMk/>
          <pc:sldMk cId="742576761" sldId="259"/>
        </pc:sldMkLst>
        <pc:spChg chg="mod">
          <ac:chgData name="Guest User" userId="S::urn:spo:anon#7d9d717746664d8417c8236a918d13d34bdd5f75ffee992255c38bbeffa715dd::" providerId="AD" clId="Web-{23CBC037-BFD0-6ECF-CF01-19C91435BF4C}" dt="2021-11-17T06:59:54.062" v="5" actId="20577"/>
          <ac:spMkLst>
            <pc:docMk/>
            <pc:sldMk cId="742576761" sldId="259"/>
            <ac:spMk id="4" creationId="{13304EBF-E2F1-4DF6-B53A-050A554256C9}"/>
          </ac:spMkLst>
        </pc:spChg>
      </pc:sldChg>
      <pc:sldChg chg="modSp modCm">
        <pc:chgData name="Guest User" userId="S::urn:spo:anon#7d9d717746664d8417c8236a918d13d34bdd5f75ffee992255c38bbeffa715dd::" providerId="AD" clId="Web-{23CBC037-BFD0-6ECF-CF01-19C91435BF4C}" dt="2021-11-17T07:00:12.453" v="9"/>
        <pc:sldMkLst>
          <pc:docMk/>
          <pc:sldMk cId="3248622627" sldId="502"/>
        </pc:sldMkLst>
        <pc:spChg chg="mod">
          <ac:chgData name="Guest User" userId="S::urn:spo:anon#7d9d717746664d8417c8236a918d13d34bdd5f75ffee992255c38bbeffa715dd::" providerId="AD" clId="Web-{23CBC037-BFD0-6ECF-CF01-19C91435BF4C}" dt="2021-11-17T07:00:09.828" v="8" actId="20577"/>
          <ac:spMkLst>
            <pc:docMk/>
            <pc:sldMk cId="3248622627" sldId="502"/>
            <ac:spMk id="6" creationId="{8EBF9EB5-80D1-4E97-8DAA-F152C5406479}"/>
          </ac:spMkLst>
        </pc:spChg>
      </pc:sldChg>
      <pc:sldChg chg="modSp modCm">
        <pc:chgData name="Guest User" userId="S::urn:spo:anon#7d9d717746664d8417c8236a918d13d34bdd5f75ffee992255c38bbeffa715dd::" providerId="AD" clId="Web-{23CBC037-BFD0-6ECF-CF01-19C91435BF4C}" dt="2021-11-17T07:00:23.250" v="14"/>
        <pc:sldMkLst>
          <pc:docMk/>
          <pc:sldMk cId="4181118694" sldId="510"/>
        </pc:sldMkLst>
        <pc:spChg chg="mod">
          <ac:chgData name="Guest User" userId="S::urn:spo:anon#7d9d717746664d8417c8236a918d13d34bdd5f75ffee992255c38bbeffa715dd::" providerId="AD" clId="Web-{23CBC037-BFD0-6ECF-CF01-19C91435BF4C}" dt="2021-11-17T07:00:20.016" v="13" actId="20577"/>
          <ac:spMkLst>
            <pc:docMk/>
            <pc:sldMk cId="4181118694" sldId="510"/>
            <ac:spMk id="8" creationId="{1A52C5D7-891E-4F00-A12D-54C4110F798F}"/>
          </ac:spMkLst>
        </pc:spChg>
      </pc:sldChg>
    </pc:docChg>
  </pc:docChgLst>
  <pc:docChgLst>
    <pc:chgData name="Hillary Richardson" userId="68739ef5-be2c-4cb6-9a35-59d0cc10c881" providerId="ADAL" clId="{161D0FA2-70AB-4138-A655-50385629F907}"/>
    <pc:docChg chg="custSel modSld">
      <pc:chgData name="Hillary Richardson" userId="68739ef5-be2c-4cb6-9a35-59d0cc10c881" providerId="ADAL" clId="{161D0FA2-70AB-4138-A655-50385629F907}" dt="2021-09-06T19:19:41.607" v="517" actId="1076"/>
      <pc:docMkLst>
        <pc:docMk/>
      </pc:docMkLst>
      <pc:sldChg chg="modSp mod">
        <pc:chgData name="Hillary Richardson" userId="68739ef5-be2c-4cb6-9a35-59d0cc10c881" providerId="ADAL" clId="{161D0FA2-70AB-4138-A655-50385629F907}" dt="2021-09-06T18:56:31.023" v="30" actId="20577"/>
        <pc:sldMkLst>
          <pc:docMk/>
          <pc:sldMk cId="742576761" sldId="259"/>
        </pc:sldMkLst>
        <pc:spChg chg="mod">
          <ac:chgData name="Hillary Richardson" userId="68739ef5-be2c-4cb6-9a35-59d0cc10c881" providerId="ADAL" clId="{161D0FA2-70AB-4138-A655-50385629F907}" dt="2021-09-06T18:53:34.511" v="3" actId="14100"/>
          <ac:spMkLst>
            <pc:docMk/>
            <pc:sldMk cId="742576761" sldId="259"/>
            <ac:spMk id="2" creationId="{D0D72C4F-0377-4977-874F-5E71A306D5AC}"/>
          </ac:spMkLst>
        </pc:spChg>
        <pc:spChg chg="mod">
          <ac:chgData name="Hillary Richardson" userId="68739ef5-be2c-4cb6-9a35-59d0cc10c881" providerId="ADAL" clId="{161D0FA2-70AB-4138-A655-50385629F907}" dt="2021-09-06T18:56:31.023" v="30" actId="20577"/>
          <ac:spMkLst>
            <pc:docMk/>
            <pc:sldMk cId="742576761" sldId="259"/>
            <ac:spMk id="3" creationId="{2C304BA6-C235-4931-A4EB-CC05C2C9444F}"/>
          </ac:spMkLst>
        </pc:spChg>
        <pc:spChg chg="mod">
          <ac:chgData name="Hillary Richardson" userId="68739ef5-be2c-4cb6-9a35-59d0cc10c881" providerId="ADAL" clId="{161D0FA2-70AB-4138-A655-50385629F907}" dt="2021-09-06T18:54:43.344" v="17" actId="1076"/>
          <ac:spMkLst>
            <pc:docMk/>
            <pc:sldMk cId="742576761" sldId="259"/>
            <ac:spMk id="4" creationId="{13304EBF-E2F1-4DF6-B53A-050A554256C9}"/>
          </ac:spMkLst>
        </pc:spChg>
      </pc:sldChg>
      <pc:sldChg chg="modSp mod">
        <pc:chgData name="Hillary Richardson" userId="68739ef5-be2c-4cb6-9a35-59d0cc10c881" providerId="ADAL" clId="{161D0FA2-70AB-4138-A655-50385629F907}" dt="2021-09-06T19:17:54.275" v="502" actId="1076"/>
        <pc:sldMkLst>
          <pc:docMk/>
          <pc:sldMk cId="3248622627" sldId="502"/>
        </pc:sldMkLst>
        <pc:spChg chg="mod">
          <ac:chgData name="Hillary Richardson" userId="68739ef5-be2c-4cb6-9a35-59d0cc10c881" providerId="ADAL" clId="{161D0FA2-70AB-4138-A655-50385629F907}" dt="2021-09-06T19:10:24.970" v="113" actId="14100"/>
          <ac:spMkLst>
            <pc:docMk/>
            <pc:sldMk cId="3248622627" sldId="502"/>
            <ac:spMk id="2" creationId="{23AF0721-024B-4576-B718-F10E27FBFAF7}"/>
          </ac:spMkLst>
        </pc:spChg>
        <pc:spChg chg="mod">
          <ac:chgData name="Hillary Richardson" userId="68739ef5-be2c-4cb6-9a35-59d0cc10c881" providerId="ADAL" clId="{161D0FA2-70AB-4138-A655-50385629F907}" dt="2021-09-06T19:17:46.110" v="501" actId="948"/>
          <ac:spMkLst>
            <pc:docMk/>
            <pc:sldMk cId="3248622627" sldId="502"/>
            <ac:spMk id="3" creationId="{DA17DCDC-4EB3-4617-9819-0022866E0D99}"/>
          </ac:spMkLst>
        </pc:spChg>
        <pc:spChg chg="mod">
          <ac:chgData name="Hillary Richardson" userId="68739ef5-be2c-4cb6-9a35-59d0cc10c881" providerId="ADAL" clId="{161D0FA2-70AB-4138-A655-50385629F907}" dt="2021-09-06T19:17:54.275" v="502" actId="1076"/>
          <ac:spMkLst>
            <pc:docMk/>
            <pc:sldMk cId="3248622627" sldId="502"/>
            <ac:spMk id="6" creationId="{8EBF9EB5-80D1-4E97-8DAA-F152C5406479}"/>
          </ac:spMkLst>
        </pc:spChg>
      </pc:sldChg>
      <pc:sldChg chg="modSp mod">
        <pc:chgData name="Hillary Richardson" userId="68739ef5-be2c-4cb6-9a35-59d0cc10c881" providerId="ADAL" clId="{161D0FA2-70AB-4138-A655-50385629F907}" dt="2021-09-06T19:09:48.570" v="111" actId="1036"/>
        <pc:sldMkLst>
          <pc:docMk/>
          <pc:sldMk cId="0" sldId="509"/>
        </pc:sldMkLst>
        <pc:picChg chg="mod">
          <ac:chgData name="Hillary Richardson" userId="68739ef5-be2c-4cb6-9a35-59d0cc10c881" providerId="ADAL" clId="{161D0FA2-70AB-4138-A655-50385629F907}" dt="2021-09-06T19:09:48.570" v="111" actId="1036"/>
          <ac:picMkLst>
            <pc:docMk/>
            <pc:sldMk cId="0" sldId="509"/>
            <ac:picMk id="2" creationId="{00000000-0000-0000-0000-000000000000}"/>
          </ac:picMkLst>
        </pc:picChg>
      </pc:sldChg>
      <pc:sldChg chg="modSp mod">
        <pc:chgData name="Hillary Richardson" userId="68739ef5-be2c-4cb6-9a35-59d0cc10c881" providerId="ADAL" clId="{161D0FA2-70AB-4138-A655-50385629F907}" dt="2021-09-06T19:19:41.607" v="517" actId="1076"/>
        <pc:sldMkLst>
          <pc:docMk/>
          <pc:sldMk cId="4181118694" sldId="510"/>
        </pc:sldMkLst>
        <pc:spChg chg="mod">
          <ac:chgData name="Hillary Richardson" userId="68739ef5-be2c-4cb6-9a35-59d0cc10c881" providerId="ADAL" clId="{161D0FA2-70AB-4138-A655-50385629F907}" dt="2021-09-06T19:19:20.408" v="513" actId="1076"/>
          <ac:spMkLst>
            <pc:docMk/>
            <pc:sldMk cId="4181118694" sldId="510"/>
            <ac:spMk id="3" creationId="{CDD029F0-6D19-4AD3-B212-7F14712DB3FE}"/>
          </ac:spMkLst>
        </pc:spChg>
        <pc:spChg chg="mod">
          <ac:chgData name="Hillary Richardson" userId="68739ef5-be2c-4cb6-9a35-59d0cc10c881" providerId="ADAL" clId="{161D0FA2-70AB-4138-A655-50385629F907}" dt="2021-09-06T19:19:36.311" v="516" actId="1076"/>
          <ac:spMkLst>
            <pc:docMk/>
            <pc:sldMk cId="4181118694" sldId="510"/>
            <ac:spMk id="4" creationId="{A0EBE492-C047-4DC0-963D-DAF9FB69E1C7}"/>
          </ac:spMkLst>
        </pc:spChg>
        <pc:spChg chg="mod">
          <ac:chgData name="Hillary Richardson" userId="68739ef5-be2c-4cb6-9a35-59d0cc10c881" providerId="ADAL" clId="{161D0FA2-70AB-4138-A655-50385629F907}" dt="2021-09-06T19:19:24.433" v="514" actId="1076"/>
          <ac:spMkLst>
            <pc:docMk/>
            <pc:sldMk cId="4181118694" sldId="510"/>
            <ac:spMk id="5" creationId="{5536DEC5-0950-4DBC-833B-28A9BB68BEE6}"/>
          </ac:spMkLst>
        </pc:spChg>
        <pc:spChg chg="mod">
          <ac:chgData name="Hillary Richardson" userId="68739ef5-be2c-4cb6-9a35-59d0cc10c881" providerId="ADAL" clId="{161D0FA2-70AB-4138-A655-50385629F907}" dt="2021-09-06T19:19:29.664" v="515" actId="1076"/>
          <ac:spMkLst>
            <pc:docMk/>
            <pc:sldMk cId="4181118694" sldId="510"/>
            <ac:spMk id="6" creationId="{1C9E5126-AA7A-4D90-A187-E3859E739021}"/>
          </ac:spMkLst>
        </pc:spChg>
        <pc:spChg chg="mod">
          <ac:chgData name="Hillary Richardson" userId="68739ef5-be2c-4cb6-9a35-59d0cc10c881" providerId="ADAL" clId="{161D0FA2-70AB-4138-A655-50385629F907}" dt="2021-09-06T19:19:41.607" v="517" actId="1076"/>
          <ac:spMkLst>
            <pc:docMk/>
            <pc:sldMk cId="4181118694" sldId="510"/>
            <ac:spMk id="8" creationId="{1A52C5D7-891E-4F00-A12D-54C4110F798F}"/>
          </ac:spMkLst>
        </pc:spChg>
      </pc:sldChg>
      <pc:sldChg chg="modSp mod">
        <pc:chgData name="Hillary Richardson" userId="68739ef5-be2c-4cb6-9a35-59d0cc10c881" providerId="ADAL" clId="{161D0FA2-70AB-4138-A655-50385629F907}" dt="2021-09-06T18:57:53.852" v="110" actId="20577"/>
        <pc:sldMkLst>
          <pc:docMk/>
          <pc:sldMk cId="2097932462" sldId="513"/>
        </pc:sldMkLst>
        <pc:spChg chg="mod">
          <ac:chgData name="Hillary Richardson" userId="68739ef5-be2c-4cb6-9a35-59d0cc10c881" providerId="ADAL" clId="{161D0FA2-70AB-4138-A655-50385629F907}" dt="2021-09-06T18:57:53.852" v="110" actId="20577"/>
          <ac:spMkLst>
            <pc:docMk/>
            <pc:sldMk cId="2097932462" sldId="513"/>
            <ac:spMk id="2" creationId="{A628866E-7D41-4991-8F47-6F9ED52FF2B6}"/>
          </ac:spMkLst>
        </pc:spChg>
      </pc:sldChg>
      <pc:sldChg chg="modSp mod">
        <pc:chgData name="Hillary Richardson" userId="68739ef5-be2c-4cb6-9a35-59d0cc10c881" providerId="ADAL" clId="{161D0FA2-70AB-4138-A655-50385629F907}" dt="2021-09-06T18:52:52.649" v="1" actId="20577"/>
        <pc:sldMkLst>
          <pc:docMk/>
          <pc:sldMk cId="1724189886" sldId="518"/>
        </pc:sldMkLst>
        <pc:spChg chg="mod">
          <ac:chgData name="Hillary Richardson" userId="68739ef5-be2c-4cb6-9a35-59d0cc10c881" providerId="ADAL" clId="{161D0FA2-70AB-4138-A655-50385629F907}" dt="2021-09-06T18:52:52.649" v="1" actId="20577"/>
          <ac:spMkLst>
            <pc:docMk/>
            <pc:sldMk cId="1724189886" sldId="518"/>
            <ac:spMk id="3" creationId="{26E24BB3-E13E-4381-80BE-7F0DF82FE21F}"/>
          </ac:spMkLst>
        </pc:spChg>
      </pc:sldChg>
    </pc:docChg>
  </pc:docChgLst>
  <pc:docChgLst>
    <pc:chgData name="Linda Ind" userId="e678cbe9-0d74-4e4a-8a76-5c4d82b4bcfe" providerId="ADAL" clId="{68899161-6037-4F1D-9854-BF01A82FAA92}"/>
    <pc:docChg chg="undo custSel addSld delSld modSld sldOrd">
      <pc:chgData name="Linda Ind" userId="e678cbe9-0d74-4e4a-8a76-5c4d82b4bcfe" providerId="ADAL" clId="{68899161-6037-4F1D-9854-BF01A82FAA92}" dt="2021-08-05T21:08:53.896" v="2896" actId="2711"/>
      <pc:docMkLst>
        <pc:docMk/>
      </pc:docMkLst>
      <pc:sldChg chg="del">
        <pc:chgData name="Linda Ind" userId="e678cbe9-0d74-4e4a-8a76-5c4d82b4bcfe" providerId="ADAL" clId="{68899161-6037-4F1D-9854-BF01A82FAA92}" dt="2021-08-05T15:42:39.345" v="1287" actId="2696"/>
        <pc:sldMkLst>
          <pc:docMk/>
          <pc:sldMk cId="3554341567" sldId="256"/>
        </pc:sldMkLst>
      </pc:sldChg>
      <pc:sldChg chg="modSp mod ord">
        <pc:chgData name="Linda Ind" userId="e678cbe9-0d74-4e4a-8a76-5c4d82b4bcfe" providerId="ADAL" clId="{68899161-6037-4F1D-9854-BF01A82FAA92}" dt="2021-08-05T21:07:22.223" v="2878" actId="2711"/>
        <pc:sldMkLst>
          <pc:docMk/>
          <pc:sldMk cId="1522524015" sldId="257"/>
        </pc:sldMkLst>
        <pc:spChg chg="mod">
          <ac:chgData name="Linda Ind" userId="e678cbe9-0d74-4e4a-8a76-5c4d82b4bcfe" providerId="ADAL" clId="{68899161-6037-4F1D-9854-BF01A82FAA92}" dt="2021-08-05T21:07:14.040" v="2877" actId="2711"/>
          <ac:spMkLst>
            <pc:docMk/>
            <pc:sldMk cId="1522524015" sldId="257"/>
            <ac:spMk id="10" creationId="{00000000-0000-0000-0000-000000000000}"/>
          </ac:spMkLst>
        </pc:spChg>
        <pc:spChg chg="mod">
          <ac:chgData name="Linda Ind" userId="e678cbe9-0d74-4e4a-8a76-5c4d82b4bcfe" providerId="ADAL" clId="{68899161-6037-4F1D-9854-BF01A82FAA92}" dt="2021-08-05T21:07:22.223" v="2878" actId="2711"/>
          <ac:spMkLst>
            <pc:docMk/>
            <pc:sldMk cId="1522524015" sldId="257"/>
            <ac:spMk id="11" creationId="{00000000-0000-0000-0000-000000000000}"/>
          </ac:spMkLst>
        </pc:spChg>
        <pc:spChg chg="mod">
          <ac:chgData name="Linda Ind" userId="e678cbe9-0d74-4e4a-8a76-5c4d82b4bcfe" providerId="ADAL" clId="{68899161-6037-4F1D-9854-BF01A82FAA92}" dt="2021-08-05T21:07:08.923" v="2876" actId="2711"/>
          <ac:spMkLst>
            <pc:docMk/>
            <pc:sldMk cId="1522524015" sldId="257"/>
            <ac:spMk id="13" creationId="{00000000-0000-0000-0000-000000000000}"/>
          </ac:spMkLst>
        </pc:spChg>
      </pc:sldChg>
      <pc:sldChg chg="modSp mod">
        <pc:chgData name="Linda Ind" userId="e678cbe9-0d74-4e4a-8a76-5c4d82b4bcfe" providerId="ADAL" clId="{68899161-6037-4F1D-9854-BF01A82FAA92}" dt="2021-08-05T14:49:39.019" v="1272" actId="2711"/>
        <pc:sldMkLst>
          <pc:docMk/>
          <pc:sldMk cId="4010616491" sldId="258"/>
        </pc:sldMkLst>
        <pc:spChg chg="mod">
          <ac:chgData name="Linda Ind" userId="e678cbe9-0d74-4e4a-8a76-5c4d82b4bcfe" providerId="ADAL" clId="{68899161-6037-4F1D-9854-BF01A82FAA92}" dt="2021-08-04T19:47:35.522" v="56" actId="20577"/>
          <ac:spMkLst>
            <pc:docMk/>
            <pc:sldMk cId="4010616491" sldId="258"/>
            <ac:spMk id="2" creationId="{1A8F4A1B-3EC5-43E4-878D-FE10BA06D668}"/>
          </ac:spMkLst>
        </pc:spChg>
        <pc:spChg chg="mod">
          <ac:chgData name="Linda Ind" userId="e678cbe9-0d74-4e4a-8a76-5c4d82b4bcfe" providerId="ADAL" clId="{68899161-6037-4F1D-9854-BF01A82FAA92}" dt="2021-08-05T14:49:39.019" v="1272" actId="2711"/>
          <ac:spMkLst>
            <pc:docMk/>
            <pc:sldMk cId="4010616491" sldId="258"/>
            <ac:spMk id="3" creationId="{281DF3DB-2E40-4A1B-A4A6-59744F96FF47}"/>
          </ac:spMkLst>
        </pc:spChg>
      </pc:sldChg>
      <pc:sldChg chg="modSp mod">
        <pc:chgData name="Linda Ind" userId="e678cbe9-0d74-4e4a-8a76-5c4d82b4bcfe" providerId="ADAL" clId="{68899161-6037-4F1D-9854-BF01A82FAA92}" dt="2021-08-05T16:14:54.275" v="1933" actId="115"/>
        <pc:sldMkLst>
          <pc:docMk/>
          <pc:sldMk cId="742576761" sldId="259"/>
        </pc:sldMkLst>
        <pc:spChg chg="mod">
          <ac:chgData name="Linda Ind" userId="e678cbe9-0d74-4e4a-8a76-5c4d82b4bcfe" providerId="ADAL" clId="{68899161-6037-4F1D-9854-BF01A82FAA92}" dt="2021-08-05T16:14:54.275" v="1933" actId="115"/>
          <ac:spMkLst>
            <pc:docMk/>
            <pc:sldMk cId="742576761" sldId="259"/>
            <ac:spMk id="3" creationId="{2C304BA6-C235-4931-A4EB-CC05C2C9444F}"/>
          </ac:spMkLst>
        </pc:spChg>
        <pc:spChg chg="mod">
          <ac:chgData name="Linda Ind" userId="e678cbe9-0d74-4e4a-8a76-5c4d82b4bcfe" providerId="ADAL" clId="{68899161-6037-4F1D-9854-BF01A82FAA92}" dt="2021-08-04T19:55:24.470" v="241" actId="6549"/>
          <ac:spMkLst>
            <pc:docMk/>
            <pc:sldMk cId="742576761" sldId="259"/>
            <ac:spMk id="4" creationId="{13304EBF-E2F1-4DF6-B53A-050A554256C9}"/>
          </ac:spMkLst>
        </pc:spChg>
      </pc:sldChg>
      <pc:sldChg chg="modSp del mod">
        <pc:chgData name="Linda Ind" userId="e678cbe9-0d74-4e4a-8a76-5c4d82b4bcfe" providerId="ADAL" clId="{68899161-6037-4F1D-9854-BF01A82FAA92}" dt="2021-08-05T16:16:39.756" v="1952" actId="2696"/>
        <pc:sldMkLst>
          <pc:docMk/>
          <pc:sldMk cId="1686783635" sldId="262"/>
        </pc:sldMkLst>
        <pc:spChg chg="mod">
          <ac:chgData name="Linda Ind" userId="e678cbe9-0d74-4e4a-8a76-5c4d82b4bcfe" providerId="ADAL" clId="{68899161-6037-4F1D-9854-BF01A82FAA92}" dt="2021-08-05T16:16:29.039" v="1951" actId="20577"/>
          <ac:spMkLst>
            <pc:docMk/>
            <pc:sldMk cId="1686783635" sldId="262"/>
            <ac:spMk id="2" creationId="{F94D1997-A27A-4944-990B-B55DFF707A7A}"/>
          </ac:spMkLst>
        </pc:spChg>
        <pc:spChg chg="mod">
          <ac:chgData name="Linda Ind" userId="e678cbe9-0d74-4e4a-8a76-5c4d82b4bcfe" providerId="ADAL" clId="{68899161-6037-4F1D-9854-BF01A82FAA92}" dt="2021-08-04T20:43:37.343" v="531" actId="6549"/>
          <ac:spMkLst>
            <pc:docMk/>
            <pc:sldMk cId="1686783635" sldId="262"/>
            <ac:spMk id="3" creationId="{C88E3B12-B775-456D-BBDF-EA2906D204AD}"/>
          </ac:spMkLst>
        </pc:spChg>
      </pc:sldChg>
      <pc:sldChg chg="modSp del mod">
        <pc:chgData name="Linda Ind" userId="e678cbe9-0d74-4e4a-8a76-5c4d82b4bcfe" providerId="ADAL" clId="{68899161-6037-4F1D-9854-BF01A82FAA92}" dt="2021-08-05T16:16:48.001" v="1954" actId="2696"/>
        <pc:sldMkLst>
          <pc:docMk/>
          <pc:sldMk cId="4036421338" sldId="263"/>
        </pc:sldMkLst>
        <pc:spChg chg="mod">
          <ac:chgData name="Linda Ind" userId="e678cbe9-0d74-4e4a-8a76-5c4d82b4bcfe" providerId="ADAL" clId="{68899161-6037-4F1D-9854-BF01A82FAA92}" dt="2021-08-04T20:44:28.333" v="536" actId="6549"/>
          <ac:spMkLst>
            <pc:docMk/>
            <pc:sldMk cId="4036421338" sldId="263"/>
            <ac:spMk id="2" creationId="{1DE60E51-AA18-4F17-94A8-B92639B259DD}"/>
          </ac:spMkLst>
        </pc:spChg>
        <pc:spChg chg="mod">
          <ac:chgData name="Linda Ind" userId="e678cbe9-0d74-4e4a-8a76-5c4d82b4bcfe" providerId="ADAL" clId="{68899161-6037-4F1D-9854-BF01A82FAA92}" dt="2021-08-04T20:44:32.148" v="537" actId="6549"/>
          <ac:spMkLst>
            <pc:docMk/>
            <pc:sldMk cId="4036421338" sldId="263"/>
            <ac:spMk id="3" creationId="{A6F533E6-C72D-4B99-A3B6-FC667E835FEB}"/>
          </ac:spMkLst>
        </pc:spChg>
      </pc:sldChg>
      <pc:sldChg chg="modSp mod">
        <pc:chgData name="Linda Ind" userId="e678cbe9-0d74-4e4a-8a76-5c4d82b4bcfe" providerId="ADAL" clId="{68899161-6037-4F1D-9854-BF01A82FAA92}" dt="2021-08-05T21:08:53.896" v="2896" actId="2711"/>
        <pc:sldMkLst>
          <pc:docMk/>
          <pc:sldMk cId="268516183" sldId="301"/>
        </pc:sldMkLst>
        <pc:spChg chg="mod">
          <ac:chgData name="Linda Ind" userId="e678cbe9-0d74-4e4a-8a76-5c4d82b4bcfe" providerId="ADAL" clId="{68899161-6037-4F1D-9854-BF01A82FAA92}" dt="2021-08-05T21:08:53.896" v="2896" actId="2711"/>
          <ac:spMkLst>
            <pc:docMk/>
            <pc:sldMk cId="268516183" sldId="301"/>
            <ac:spMk id="2" creationId="{D2CD1363-1C14-452A-BC49-86B12FD0F6F1}"/>
          </ac:spMkLst>
        </pc:spChg>
      </pc:sldChg>
      <pc:sldChg chg="modSp mod">
        <pc:chgData name="Linda Ind" userId="e678cbe9-0d74-4e4a-8a76-5c4d82b4bcfe" providerId="ADAL" clId="{68899161-6037-4F1D-9854-BF01A82FAA92}" dt="2021-08-05T21:08:43.809" v="2895" actId="6549"/>
        <pc:sldMkLst>
          <pc:docMk/>
          <pc:sldMk cId="0" sldId="479"/>
        </pc:sldMkLst>
        <pc:spChg chg="mod">
          <ac:chgData name="Linda Ind" userId="e678cbe9-0d74-4e4a-8a76-5c4d82b4bcfe" providerId="ADAL" clId="{68899161-6037-4F1D-9854-BF01A82FAA92}" dt="2021-08-05T21:08:26.511" v="2890" actId="2711"/>
          <ac:spMkLst>
            <pc:docMk/>
            <pc:sldMk cId="0" sldId="479"/>
            <ac:spMk id="3" creationId="{B325E21B-2014-4C59-B59F-40DCCA0FBED4}"/>
          </ac:spMkLst>
        </pc:spChg>
        <pc:spChg chg="mod">
          <ac:chgData name="Linda Ind" userId="e678cbe9-0d74-4e4a-8a76-5c4d82b4bcfe" providerId="ADAL" clId="{68899161-6037-4F1D-9854-BF01A82FAA92}" dt="2021-08-05T21:08:43.809" v="2895" actId="6549"/>
          <ac:spMkLst>
            <pc:docMk/>
            <pc:sldMk cId="0" sldId="479"/>
            <ac:spMk id="112645" creationId="{00AF18EF-53F7-4130-9C93-D5867FB66DF1}"/>
          </ac:spMkLst>
        </pc:spChg>
      </pc:sldChg>
      <pc:sldChg chg="modSp mod">
        <pc:chgData name="Linda Ind" userId="e678cbe9-0d74-4e4a-8a76-5c4d82b4bcfe" providerId="ADAL" clId="{68899161-6037-4F1D-9854-BF01A82FAA92}" dt="2021-08-05T21:07:36.365" v="2879" actId="2711"/>
        <pc:sldMkLst>
          <pc:docMk/>
          <pc:sldMk cId="1223069332" sldId="493"/>
        </pc:sldMkLst>
        <pc:spChg chg="mod">
          <ac:chgData name="Linda Ind" userId="e678cbe9-0d74-4e4a-8a76-5c4d82b4bcfe" providerId="ADAL" clId="{68899161-6037-4F1D-9854-BF01A82FAA92}" dt="2021-08-05T21:07:36.365" v="2879" actId="2711"/>
          <ac:spMkLst>
            <pc:docMk/>
            <pc:sldMk cId="1223069332" sldId="493"/>
            <ac:spMk id="3" creationId="{98C25ED2-3486-4F2D-AB26-66F71F1DCC9A}"/>
          </ac:spMkLst>
        </pc:spChg>
      </pc:sldChg>
      <pc:sldChg chg="modSp mod ord">
        <pc:chgData name="Linda Ind" userId="e678cbe9-0d74-4e4a-8a76-5c4d82b4bcfe" providerId="ADAL" clId="{68899161-6037-4F1D-9854-BF01A82FAA92}" dt="2021-08-05T16:28:02" v="1973" actId="14100"/>
        <pc:sldMkLst>
          <pc:docMk/>
          <pc:sldMk cId="4107345277" sldId="497"/>
        </pc:sldMkLst>
        <pc:spChg chg="mod">
          <ac:chgData name="Linda Ind" userId="e678cbe9-0d74-4e4a-8a76-5c4d82b4bcfe" providerId="ADAL" clId="{68899161-6037-4F1D-9854-BF01A82FAA92}" dt="2021-08-05T16:27:46.621" v="1967" actId="255"/>
          <ac:spMkLst>
            <pc:docMk/>
            <pc:sldMk cId="4107345277" sldId="497"/>
            <ac:spMk id="3" creationId="{2E32C2EA-50E4-45C0-83D3-DA780D078E52}"/>
          </ac:spMkLst>
        </pc:spChg>
        <pc:picChg chg="mod">
          <ac:chgData name="Linda Ind" userId="e678cbe9-0d74-4e4a-8a76-5c4d82b4bcfe" providerId="ADAL" clId="{68899161-6037-4F1D-9854-BF01A82FAA92}" dt="2021-08-05T16:28:02" v="1973" actId="14100"/>
          <ac:picMkLst>
            <pc:docMk/>
            <pc:sldMk cId="4107345277" sldId="497"/>
            <ac:picMk id="4" creationId="{701AFBD2-5A2C-41D7-B512-880BF7AA6902}"/>
          </ac:picMkLst>
        </pc:picChg>
      </pc:sldChg>
      <pc:sldChg chg="modSp del mod">
        <pc:chgData name="Linda Ind" userId="e678cbe9-0d74-4e4a-8a76-5c4d82b4bcfe" providerId="ADAL" clId="{68899161-6037-4F1D-9854-BF01A82FAA92}" dt="2021-08-05T15:43:17.794" v="1291" actId="2696"/>
        <pc:sldMkLst>
          <pc:docMk/>
          <pc:sldMk cId="196951840" sldId="498"/>
        </pc:sldMkLst>
        <pc:spChg chg="mod">
          <ac:chgData name="Linda Ind" userId="e678cbe9-0d74-4e4a-8a76-5c4d82b4bcfe" providerId="ADAL" clId="{68899161-6037-4F1D-9854-BF01A82FAA92}" dt="2021-08-04T19:47:25.910" v="41" actId="20577"/>
          <ac:spMkLst>
            <pc:docMk/>
            <pc:sldMk cId="196951840" sldId="498"/>
            <ac:spMk id="2" creationId="{28719C47-F9C0-47E0-BFE0-3CE22D6C5A18}"/>
          </ac:spMkLst>
        </pc:spChg>
      </pc:sldChg>
      <pc:sldChg chg="delSp modSp del mod">
        <pc:chgData name="Linda Ind" userId="e678cbe9-0d74-4e4a-8a76-5c4d82b4bcfe" providerId="ADAL" clId="{68899161-6037-4F1D-9854-BF01A82FAA92}" dt="2021-08-05T16:16:43.880" v="1953" actId="2696"/>
        <pc:sldMkLst>
          <pc:docMk/>
          <pc:sldMk cId="3867004302" sldId="499"/>
        </pc:sldMkLst>
        <pc:spChg chg="mod">
          <ac:chgData name="Linda Ind" userId="e678cbe9-0d74-4e4a-8a76-5c4d82b4bcfe" providerId="ADAL" clId="{68899161-6037-4F1D-9854-BF01A82FAA92}" dt="2021-08-04T20:44:13.907" v="533" actId="6549"/>
          <ac:spMkLst>
            <pc:docMk/>
            <pc:sldMk cId="3867004302" sldId="499"/>
            <ac:spMk id="2" creationId="{F98782DF-1A97-4BD9-8865-1A233BE71F2C}"/>
          </ac:spMkLst>
        </pc:spChg>
        <pc:spChg chg="mod">
          <ac:chgData name="Linda Ind" userId="e678cbe9-0d74-4e4a-8a76-5c4d82b4bcfe" providerId="ADAL" clId="{68899161-6037-4F1D-9854-BF01A82FAA92}" dt="2021-08-04T20:44:18.008" v="535" actId="27636"/>
          <ac:spMkLst>
            <pc:docMk/>
            <pc:sldMk cId="3867004302" sldId="499"/>
            <ac:spMk id="3" creationId="{6026EED4-E8DC-45E6-AAD9-C4FFF545A602}"/>
          </ac:spMkLst>
        </pc:spChg>
        <pc:picChg chg="del">
          <ac:chgData name="Linda Ind" userId="e678cbe9-0d74-4e4a-8a76-5c4d82b4bcfe" providerId="ADAL" clId="{68899161-6037-4F1D-9854-BF01A82FAA92}" dt="2021-08-04T20:44:08.239" v="532" actId="478"/>
          <ac:picMkLst>
            <pc:docMk/>
            <pc:sldMk cId="3867004302" sldId="499"/>
            <ac:picMk id="1026" creationId="{CE396A88-3C21-4235-86EC-4221592A414E}"/>
          </ac:picMkLst>
        </pc:picChg>
      </pc:sldChg>
      <pc:sldChg chg="modSp mod">
        <pc:chgData name="Linda Ind" userId="e678cbe9-0d74-4e4a-8a76-5c4d82b4bcfe" providerId="ADAL" clId="{68899161-6037-4F1D-9854-BF01A82FAA92}" dt="2021-08-05T14:50:17.716" v="1273" actId="2711"/>
        <pc:sldMkLst>
          <pc:docMk/>
          <pc:sldMk cId="2715654956" sldId="500"/>
        </pc:sldMkLst>
        <pc:spChg chg="mod">
          <ac:chgData name="Linda Ind" userId="e678cbe9-0d74-4e4a-8a76-5c4d82b4bcfe" providerId="ADAL" clId="{68899161-6037-4F1D-9854-BF01A82FAA92}" dt="2021-08-05T14:50:17.716" v="1273" actId="2711"/>
          <ac:spMkLst>
            <pc:docMk/>
            <pc:sldMk cId="2715654956" sldId="500"/>
            <ac:spMk id="3" creationId="{A6F533E6-C72D-4B99-A3B6-FC667E835FEB}"/>
          </ac:spMkLst>
        </pc:spChg>
      </pc:sldChg>
      <pc:sldChg chg="addSp delSp modSp del mod ord">
        <pc:chgData name="Linda Ind" userId="e678cbe9-0d74-4e4a-8a76-5c4d82b4bcfe" providerId="ADAL" clId="{68899161-6037-4F1D-9854-BF01A82FAA92}" dt="2021-08-05T16:26:06.344" v="1962" actId="2696"/>
        <pc:sldMkLst>
          <pc:docMk/>
          <pc:sldMk cId="0" sldId="501"/>
        </pc:sldMkLst>
        <pc:spChg chg="add del mod">
          <ac:chgData name="Linda Ind" userId="e678cbe9-0d74-4e4a-8a76-5c4d82b4bcfe" providerId="ADAL" clId="{68899161-6037-4F1D-9854-BF01A82FAA92}" dt="2021-08-04T20:45:59.301" v="540"/>
          <ac:spMkLst>
            <pc:docMk/>
            <pc:sldMk cId="0" sldId="501"/>
            <ac:spMk id="7" creationId="{14E75980-BF04-497D-91C6-88953C0CF5CB}"/>
          </ac:spMkLst>
        </pc:spChg>
        <pc:spChg chg="mod">
          <ac:chgData name="Linda Ind" userId="e678cbe9-0d74-4e4a-8a76-5c4d82b4bcfe" providerId="ADAL" clId="{68899161-6037-4F1D-9854-BF01A82FAA92}" dt="2021-08-05T14:51:21.607" v="1284" actId="20577"/>
          <ac:spMkLst>
            <pc:docMk/>
            <pc:sldMk cId="0" sldId="501"/>
            <ac:spMk id="112645" creationId="{00AF18EF-53F7-4130-9C93-D5867FB66DF1}"/>
          </ac:spMkLst>
        </pc:spChg>
      </pc:sldChg>
      <pc:sldChg chg="addSp delSp modSp mod">
        <pc:chgData name="Linda Ind" userId="e678cbe9-0d74-4e4a-8a76-5c4d82b4bcfe" providerId="ADAL" clId="{68899161-6037-4F1D-9854-BF01A82FAA92}" dt="2021-08-05T21:01:44.707" v="2077" actId="1076"/>
        <pc:sldMkLst>
          <pc:docMk/>
          <pc:sldMk cId="3248622627" sldId="502"/>
        </pc:sldMkLst>
        <pc:spChg chg="mod">
          <ac:chgData name="Linda Ind" userId="e678cbe9-0d74-4e4a-8a76-5c4d82b4bcfe" providerId="ADAL" clId="{68899161-6037-4F1D-9854-BF01A82FAA92}" dt="2021-08-05T21:00:56.495" v="2074" actId="255"/>
          <ac:spMkLst>
            <pc:docMk/>
            <pc:sldMk cId="3248622627" sldId="502"/>
            <ac:spMk id="2" creationId="{23AF0721-024B-4576-B718-F10E27FBFAF7}"/>
          </ac:spMkLst>
        </pc:spChg>
        <pc:spChg chg="mod">
          <ac:chgData name="Linda Ind" userId="e678cbe9-0d74-4e4a-8a76-5c4d82b4bcfe" providerId="ADAL" clId="{68899161-6037-4F1D-9854-BF01A82FAA92}" dt="2021-08-05T21:01:44.707" v="2077" actId="1076"/>
          <ac:spMkLst>
            <pc:docMk/>
            <pc:sldMk cId="3248622627" sldId="502"/>
            <ac:spMk id="3" creationId="{DA17DCDC-4EB3-4617-9819-0022866E0D99}"/>
          </ac:spMkLst>
        </pc:spChg>
        <pc:spChg chg="add del mod">
          <ac:chgData name="Linda Ind" userId="e678cbe9-0d74-4e4a-8a76-5c4d82b4bcfe" providerId="ADAL" clId="{68899161-6037-4F1D-9854-BF01A82FAA92}" dt="2021-08-04T20:41:28.872" v="449"/>
          <ac:spMkLst>
            <pc:docMk/>
            <pc:sldMk cId="3248622627" sldId="502"/>
            <ac:spMk id="4" creationId="{0D3538CA-F89C-473C-A898-289DC93E6F8D}"/>
          </ac:spMkLst>
        </pc:spChg>
        <pc:spChg chg="add mod">
          <ac:chgData name="Linda Ind" userId="e678cbe9-0d74-4e4a-8a76-5c4d82b4bcfe" providerId="ADAL" clId="{68899161-6037-4F1D-9854-BF01A82FAA92}" dt="2021-08-04T20:41:54.500" v="451" actId="1076"/>
          <ac:spMkLst>
            <pc:docMk/>
            <pc:sldMk cId="3248622627" sldId="502"/>
            <ac:spMk id="6" creationId="{8EBF9EB5-80D1-4E97-8DAA-F152C5406479}"/>
          </ac:spMkLst>
        </pc:spChg>
      </pc:sldChg>
      <pc:sldChg chg="del">
        <pc:chgData name="Linda Ind" userId="e678cbe9-0d74-4e4a-8a76-5c4d82b4bcfe" providerId="ADAL" clId="{68899161-6037-4F1D-9854-BF01A82FAA92}" dt="2021-08-04T20:43:25.613" v="529" actId="2696"/>
        <pc:sldMkLst>
          <pc:docMk/>
          <pc:sldMk cId="3841952265" sldId="503"/>
        </pc:sldMkLst>
      </pc:sldChg>
      <pc:sldChg chg="addSp modSp">
        <pc:chgData name="Linda Ind" userId="e678cbe9-0d74-4e4a-8a76-5c4d82b4bcfe" providerId="ADAL" clId="{68899161-6037-4F1D-9854-BF01A82FAA92}" dt="2021-08-05T16:35:46.498" v="1976"/>
        <pc:sldMkLst>
          <pc:docMk/>
          <pc:sldMk cId="3793229090" sldId="505"/>
        </pc:sldMkLst>
        <pc:picChg chg="add mod">
          <ac:chgData name="Linda Ind" userId="e678cbe9-0d74-4e4a-8a76-5c4d82b4bcfe" providerId="ADAL" clId="{68899161-6037-4F1D-9854-BF01A82FAA92}" dt="2021-08-05T16:35:46.498" v="1976"/>
          <ac:picMkLst>
            <pc:docMk/>
            <pc:sldMk cId="3793229090" sldId="505"/>
            <ac:picMk id="4" creationId="{E3A966DE-609A-4ADC-BA44-A92B9CCB8040}"/>
          </ac:picMkLst>
        </pc:picChg>
      </pc:sldChg>
      <pc:sldChg chg="del">
        <pc:chgData name="Linda Ind" userId="e678cbe9-0d74-4e4a-8a76-5c4d82b4bcfe" providerId="ADAL" clId="{68899161-6037-4F1D-9854-BF01A82FAA92}" dt="2021-08-05T16:24:51.998" v="1961" actId="2696"/>
        <pc:sldMkLst>
          <pc:docMk/>
          <pc:sldMk cId="1175031960" sldId="506"/>
        </pc:sldMkLst>
      </pc:sldChg>
      <pc:sldChg chg="modSp new mod">
        <pc:chgData name="Linda Ind" userId="e678cbe9-0d74-4e4a-8a76-5c4d82b4bcfe" providerId="ADAL" clId="{68899161-6037-4F1D-9854-BF01A82FAA92}" dt="2021-08-05T14:45:59.720" v="546" actId="27636"/>
        <pc:sldMkLst>
          <pc:docMk/>
          <pc:sldMk cId="2816964697" sldId="507"/>
        </pc:sldMkLst>
        <pc:spChg chg="mod">
          <ac:chgData name="Linda Ind" userId="e678cbe9-0d74-4e4a-8a76-5c4d82b4bcfe" providerId="ADAL" clId="{68899161-6037-4F1D-9854-BF01A82FAA92}" dt="2021-08-04T19:48:42.579" v="129" actId="207"/>
          <ac:spMkLst>
            <pc:docMk/>
            <pc:sldMk cId="2816964697" sldId="507"/>
            <ac:spMk id="2" creationId="{971D43C5-EFE9-4B24-B0E3-7EC3A6088702}"/>
          </ac:spMkLst>
        </pc:spChg>
        <pc:spChg chg="mod">
          <ac:chgData name="Linda Ind" userId="e678cbe9-0d74-4e4a-8a76-5c4d82b4bcfe" providerId="ADAL" clId="{68899161-6037-4F1D-9854-BF01A82FAA92}" dt="2021-08-05T14:45:59.720" v="546" actId="27636"/>
          <ac:spMkLst>
            <pc:docMk/>
            <pc:sldMk cId="2816964697" sldId="507"/>
            <ac:spMk id="3" creationId="{26E24BB3-E13E-4381-80BE-7F0DF82FE21F}"/>
          </ac:spMkLst>
        </pc:spChg>
      </pc:sldChg>
      <pc:sldChg chg="modSp mod">
        <pc:chgData name="Linda Ind" userId="e678cbe9-0d74-4e4a-8a76-5c4d82b4bcfe" providerId="ADAL" clId="{68899161-6037-4F1D-9854-BF01A82FAA92}" dt="2021-08-05T21:08:11.341" v="2889" actId="6549"/>
        <pc:sldMkLst>
          <pc:docMk/>
          <pc:sldMk cId="0" sldId="508"/>
        </pc:sldMkLst>
        <pc:spChg chg="mod">
          <ac:chgData name="Linda Ind" userId="e678cbe9-0d74-4e4a-8a76-5c4d82b4bcfe" providerId="ADAL" clId="{68899161-6037-4F1D-9854-BF01A82FAA92}" dt="2021-08-05T21:08:11.341" v="2889" actId="6549"/>
          <ac:spMkLst>
            <pc:docMk/>
            <pc:sldMk cId="0" sldId="508"/>
            <ac:spMk id="112645" creationId="{00AF18EF-53F7-4130-9C93-D5867FB66DF1}"/>
          </ac:spMkLst>
        </pc:spChg>
      </pc:sldChg>
      <pc:sldChg chg="addSp modSp new del mod">
        <pc:chgData name="Linda Ind" userId="e678cbe9-0d74-4e4a-8a76-5c4d82b4bcfe" providerId="ADAL" clId="{68899161-6037-4F1D-9854-BF01A82FAA92}" dt="2021-08-05T15:45:02.962" v="1329" actId="2696"/>
        <pc:sldMkLst>
          <pc:docMk/>
          <pc:sldMk cId="513468744" sldId="508"/>
        </pc:sldMkLst>
        <pc:spChg chg="mod">
          <ac:chgData name="Linda Ind" userId="e678cbe9-0d74-4e4a-8a76-5c4d82b4bcfe" providerId="ADAL" clId="{68899161-6037-4F1D-9854-BF01A82FAA92}" dt="2021-08-04T20:37:21.510" v="354" actId="6549"/>
          <ac:spMkLst>
            <pc:docMk/>
            <pc:sldMk cId="513468744" sldId="508"/>
            <ac:spMk id="3" creationId="{13D20C67-EFB1-454A-BA1C-064D56C21792}"/>
          </ac:spMkLst>
        </pc:spChg>
        <pc:spChg chg="add mod">
          <ac:chgData name="Linda Ind" userId="e678cbe9-0d74-4e4a-8a76-5c4d82b4bcfe" providerId="ADAL" clId="{68899161-6037-4F1D-9854-BF01A82FAA92}" dt="2021-08-04T20:35:45.041" v="346" actId="255"/>
          <ac:spMkLst>
            <pc:docMk/>
            <pc:sldMk cId="513468744" sldId="508"/>
            <ac:spMk id="4" creationId="{4B1456ED-60B7-4736-B27E-B50300A3E800}"/>
          </ac:spMkLst>
        </pc:spChg>
      </pc:sldChg>
      <pc:sldChg chg="addSp modSp add mod">
        <pc:chgData name="Linda Ind" userId="e678cbe9-0d74-4e4a-8a76-5c4d82b4bcfe" providerId="ADAL" clId="{68899161-6037-4F1D-9854-BF01A82FAA92}" dt="2021-08-05T15:45:24.728" v="1330" actId="1076"/>
        <pc:sldMkLst>
          <pc:docMk/>
          <pc:sldMk cId="0" sldId="509"/>
        </pc:sldMkLst>
        <pc:spChg chg="add mod">
          <ac:chgData name="Linda Ind" userId="e678cbe9-0d74-4e4a-8a76-5c4d82b4bcfe" providerId="ADAL" clId="{68899161-6037-4F1D-9854-BF01A82FAA92}" dt="2021-08-04T20:42:05.744" v="453" actId="1076"/>
          <ac:spMkLst>
            <pc:docMk/>
            <pc:sldMk cId="0" sldId="509"/>
            <ac:spMk id="4" creationId="{D8931037-19A4-41A8-BFD3-B445A0D2C64E}"/>
          </ac:spMkLst>
        </pc:spChg>
        <pc:picChg chg="mod">
          <ac:chgData name="Linda Ind" userId="e678cbe9-0d74-4e4a-8a76-5c4d82b4bcfe" providerId="ADAL" clId="{68899161-6037-4F1D-9854-BF01A82FAA92}" dt="2021-08-05T15:45:24.728" v="1330" actId="1076"/>
          <ac:picMkLst>
            <pc:docMk/>
            <pc:sldMk cId="0" sldId="509"/>
            <ac:picMk id="2" creationId="{00000000-0000-0000-0000-000000000000}"/>
          </ac:picMkLst>
        </pc:picChg>
      </pc:sldChg>
      <pc:sldChg chg="addSp modSp new mod">
        <pc:chgData name="Linda Ind" userId="e678cbe9-0d74-4e4a-8a76-5c4d82b4bcfe" providerId="ADAL" clId="{68899161-6037-4F1D-9854-BF01A82FAA92}" dt="2021-08-05T21:06:04.614" v="2869" actId="20577"/>
        <pc:sldMkLst>
          <pc:docMk/>
          <pc:sldMk cId="4181118694" sldId="510"/>
        </pc:sldMkLst>
        <pc:spChg chg="mod">
          <ac:chgData name="Linda Ind" userId="e678cbe9-0d74-4e4a-8a76-5c4d82b4bcfe" providerId="ADAL" clId="{68899161-6037-4F1D-9854-BF01A82FAA92}" dt="2021-08-04T20:29:54.929" v="317" actId="207"/>
          <ac:spMkLst>
            <pc:docMk/>
            <pc:sldMk cId="4181118694" sldId="510"/>
            <ac:spMk id="2" creationId="{12AE2666-5F7D-4B2E-82A3-8450F8E4BFAD}"/>
          </ac:spMkLst>
        </pc:spChg>
        <pc:spChg chg="mod">
          <ac:chgData name="Linda Ind" userId="e678cbe9-0d74-4e4a-8a76-5c4d82b4bcfe" providerId="ADAL" clId="{68899161-6037-4F1D-9854-BF01A82FAA92}" dt="2021-08-04T20:42:30.343" v="456" actId="1076"/>
          <ac:spMkLst>
            <pc:docMk/>
            <pc:sldMk cId="4181118694" sldId="510"/>
            <ac:spMk id="3" creationId="{CDD029F0-6D19-4AD3-B212-7F14712DB3FE}"/>
          </ac:spMkLst>
        </pc:spChg>
        <pc:spChg chg="mod">
          <ac:chgData name="Linda Ind" userId="e678cbe9-0d74-4e4a-8a76-5c4d82b4bcfe" providerId="ADAL" clId="{68899161-6037-4F1D-9854-BF01A82FAA92}" dt="2021-08-05T21:04:27.904" v="2629" actId="6549"/>
          <ac:spMkLst>
            <pc:docMk/>
            <pc:sldMk cId="4181118694" sldId="510"/>
            <ac:spMk id="4" creationId="{A0EBE492-C047-4DC0-963D-DAF9FB69E1C7}"/>
          </ac:spMkLst>
        </pc:spChg>
        <pc:spChg chg="mod">
          <ac:chgData name="Linda Ind" userId="e678cbe9-0d74-4e4a-8a76-5c4d82b4bcfe" providerId="ADAL" clId="{68899161-6037-4F1D-9854-BF01A82FAA92}" dt="2021-08-04T20:42:37.183" v="457" actId="1076"/>
          <ac:spMkLst>
            <pc:docMk/>
            <pc:sldMk cId="4181118694" sldId="510"/>
            <ac:spMk id="5" creationId="{5536DEC5-0950-4DBC-833B-28A9BB68BEE6}"/>
          </ac:spMkLst>
        </pc:spChg>
        <pc:spChg chg="mod">
          <ac:chgData name="Linda Ind" userId="e678cbe9-0d74-4e4a-8a76-5c4d82b4bcfe" providerId="ADAL" clId="{68899161-6037-4F1D-9854-BF01A82FAA92}" dt="2021-08-05T21:06:04.614" v="2869" actId="20577"/>
          <ac:spMkLst>
            <pc:docMk/>
            <pc:sldMk cId="4181118694" sldId="510"/>
            <ac:spMk id="6" creationId="{1C9E5126-AA7A-4D90-A187-E3859E739021}"/>
          </ac:spMkLst>
        </pc:spChg>
        <pc:spChg chg="add mod">
          <ac:chgData name="Linda Ind" userId="e678cbe9-0d74-4e4a-8a76-5c4d82b4bcfe" providerId="ADAL" clId="{68899161-6037-4F1D-9854-BF01A82FAA92}" dt="2021-08-04T20:43:13.796" v="528" actId="1076"/>
          <ac:spMkLst>
            <pc:docMk/>
            <pc:sldMk cId="4181118694" sldId="510"/>
            <ac:spMk id="8" creationId="{1A52C5D7-891E-4F00-A12D-54C4110F798F}"/>
          </ac:spMkLst>
        </pc:spChg>
      </pc:sldChg>
      <pc:sldChg chg="modSp mod">
        <pc:chgData name="Linda Ind" userId="e678cbe9-0d74-4e4a-8a76-5c4d82b4bcfe" providerId="ADAL" clId="{68899161-6037-4F1D-9854-BF01A82FAA92}" dt="2021-08-05T20:59:26.800" v="2025" actId="6549"/>
        <pc:sldMkLst>
          <pc:docMk/>
          <pc:sldMk cId="924206192" sldId="511"/>
        </pc:sldMkLst>
        <pc:spChg chg="mod">
          <ac:chgData name="Linda Ind" userId="e678cbe9-0d74-4e4a-8a76-5c4d82b4bcfe" providerId="ADAL" clId="{68899161-6037-4F1D-9854-BF01A82FAA92}" dt="2021-08-05T20:59:26.800" v="2025" actId="6549"/>
          <ac:spMkLst>
            <pc:docMk/>
            <pc:sldMk cId="924206192" sldId="511"/>
            <ac:spMk id="2" creationId="{28719C47-F9C0-47E0-BFE0-3CE22D6C5A18}"/>
          </ac:spMkLst>
        </pc:spChg>
      </pc:sldChg>
      <pc:sldChg chg="modSp new del mod">
        <pc:chgData name="Linda Ind" userId="e678cbe9-0d74-4e4a-8a76-5c4d82b4bcfe" providerId="ADAL" clId="{68899161-6037-4F1D-9854-BF01A82FAA92}" dt="2021-08-05T16:00:34.971" v="1779" actId="2696"/>
        <pc:sldMkLst>
          <pc:docMk/>
          <pc:sldMk cId="1001523763" sldId="512"/>
        </pc:sldMkLst>
        <pc:spChg chg="mod">
          <ac:chgData name="Linda Ind" userId="e678cbe9-0d74-4e4a-8a76-5c4d82b4bcfe" providerId="ADAL" clId="{68899161-6037-4F1D-9854-BF01A82FAA92}" dt="2021-08-05T15:53:24.448" v="1347" actId="207"/>
          <ac:spMkLst>
            <pc:docMk/>
            <pc:sldMk cId="1001523763" sldId="512"/>
            <ac:spMk id="2" creationId="{7BB5F561-79F4-4272-83F0-466CE7AD1266}"/>
          </ac:spMkLst>
        </pc:spChg>
      </pc:sldChg>
      <pc:sldChg chg="modSp new mod">
        <pc:chgData name="Linda Ind" userId="e678cbe9-0d74-4e4a-8a76-5c4d82b4bcfe" providerId="ADAL" clId="{68899161-6037-4F1D-9854-BF01A82FAA92}" dt="2021-08-05T16:15:58.177" v="1950" actId="207"/>
        <pc:sldMkLst>
          <pc:docMk/>
          <pc:sldMk cId="2097932462" sldId="513"/>
        </pc:sldMkLst>
        <pc:spChg chg="mod">
          <ac:chgData name="Linda Ind" userId="e678cbe9-0d74-4e4a-8a76-5c4d82b4bcfe" providerId="ADAL" clId="{68899161-6037-4F1D-9854-BF01A82FAA92}" dt="2021-08-05T16:15:58.177" v="1950" actId="207"/>
          <ac:spMkLst>
            <pc:docMk/>
            <pc:sldMk cId="2097932462" sldId="513"/>
            <ac:spMk id="2" creationId="{A628866E-7D41-4991-8F47-6F9ED52FF2B6}"/>
          </ac:spMkLst>
        </pc:spChg>
      </pc:sldChg>
      <pc:sldChg chg="addSp modSp new mod ord modNotesTx">
        <pc:chgData name="Linda Ind" userId="e678cbe9-0d74-4e4a-8a76-5c4d82b4bcfe" providerId="ADAL" clId="{68899161-6037-4F1D-9854-BF01A82FAA92}" dt="2021-08-05T21:00:21.203" v="2072" actId="27636"/>
        <pc:sldMkLst>
          <pc:docMk/>
          <pc:sldMk cId="1673266984" sldId="514"/>
        </pc:sldMkLst>
        <pc:spChg chg="mod">
          <ac:chgData name="Linda Ind" userId="e678cbe9-0d74-4e4a-8a76-5c4d82b4bcfe" providerId="ADAL" clId="{68899161-6037-4F1D-9854-BF01A82FAA92}" dt="2021-08-05T21:00:05.835" v="2048" actId="20577"/>
          <ac:spMkLst>
            <pc:docMk/>
            <pc:sldMk cId="1673266984" sldId="514"/>
            <ac:spMk id="2" creationId="{5C0DC775-FFE5-47AE-B46A-D467F4097A9B}"/>
          </ac:spMkLst>
        </pc:spChg>
        <pc:spChg chg="mod">
          <ac:chgData name="Linda Ind" userId="e678cbe9-0d74-4e4a-8a76-5c4d82b4bcfe" providerId="ADAL" clId="{68899161-6037-4F1D-9854-BF01A82FAA92}" dt="2021-08-05T21:00:21.203" v="2072" actId="27636"/>
          <ac:spMkLst>
            <pc:docMk/>
            <pc:sldMk cId="1673266984" sldId="514"/>
            <ac:spMk id="3" creationId="{74422ED8-94C4-45FC-963A-6D9977203694}"/>
          </ac:spMkLst>
        </pc:spChg>
        <pc:spChg chg="add mod">
          <ac:chgData name="Linda Ind" userId="e678cbe9-0d74-4e4a-8a76-5c4d82b4bcfe" providerId="ADAL" clId="{68899161-6037-4F1D-9854-BF01A82FAA92}" dt="2021-08-05T16:12:58.292" v="1918" actId="1076"/>
          <ac:spMkLst>
            <pc:docMk/>
            <pc:sldMk cId="1673266984" sldId="514"/>
            <ac:spMk id="4" creationId="{5753C44F-1FE8-4273-BCA4-AFB8A9CC8013}"/>
          </ac:spMkLst>
        </pc:spChg>
      </pc:sldChg>
      <pc:sldChg chg="modSp mod ord">
        <pc:chgData name="Linda Ind" userId="e678cbe9-0d74-4e4a-8a76-5c4d82b4bcfe" providerId="ADAL" clId="{68899161-6037-4F1D-9854-BF01A82FAA92}" dt="2021-08-05T21:06:18.872" v="2870" actId="2711"/>
        <pc:sldMkLst>
          <pc:docMk/>
          <pc:sldMk cId="2442735416" sldId="515"/>
        </pc:sldMkLst>
        <pc:spChg chg="mod">
          <ac:chgData name="Linda Ind" userId="e678cbe9-0d74-4e4a-8a76-5c4d82b4bcfe" providerId="ADAL" clId="{68899161-6037-4F1D-9854-BF01A82FAA92}" dt="2021-08-05T21:06:18.872" v="2870" actId="2711"/>
          <ac:spMkLst>
            <pc:docMk/>
            <pc:sldMk cId="2442735416" sldId="515"/>
            <ac:spMk id="3" creationId="{A231BFB3-2C5D-4F07-B433-020F18009867}"/>
          </ac:spMkLst>
        </pc:spChg>
      </pc:sldChg>
      <pc:sldChg chg="modSp mod ord">
        <pc:chgData name="Linda Ind" userId="e678cbe9-0d74-4e4a-8a76-5c4d82b4bcfe" providerId="ADAL" clId="{68899161-6037-4F1D-9854-BF01A82FAA92}" dt="2021-08-05T21:06:57.515" v="2875" actId="2711"/>
        <pc:sldMkLst>
          <pc:docMk/>
          <pc:sldMk cId="520148804" sldId="516"/>
        </pc:sldMkLst>
        <pc:spChg chg="mod">
          <ac:chgData name="Linda Ind" userId="e678cbe9-0d74-4e4a-8a76-5c4d82b4bcfe" providerId="ADAL" clId="{68899161-6037-4F1D-9854-BF01A82FAA92}" dt="2021-08-05T21:06:41.937" v="2873" actId="2711"/>
          <ac:spMkLst>
            <pc:docMk/>
            <pc:sldMk cId="520148804" sldId="516"/>
            <ac:spMk id="2" creationId="{00000000-0000-0000-0000-000000000000}"/>
          </ac:spMkLst>
        </pc:spChg>
        <pc:spChg chg="mod">
          <ac:chgData name="Linda Ind" userId="e678cbe9-0d74-4e4a-8a76-5c4d82b4bcfe" providerId="ADAL" clId="{68899161-6037-4F1D-9854-BF01A82FAA92}" dt="2021-08-05T21:06:57.515" v="2875" actId="2711"/>
          <ac:spMkLst>
            <pc:docMk/>
            <pc:sldMk cId="520148804" sldId="516"/>
            <ac:spMk id="3" creationId="{00000000-0000-0000-0000-000000000000}"/>
          </ac:spMkLst>
        </pc:spChg>
        <pc:spChg chg="mod">
          <ac:chgData name="Linda Ind" userId="e678cbe9-0d74-4e4a-8a76-5c4d82b4bcfe" providerId="ADAL" clId="{68899161-6037-4F1D-9854-BF01A82FAA92}" dt="2021-08-05T21:06:35.424" v="2872" actId="2711"/>
          <ac:spMkLst>
            <pc:docMk/>
            <pc:sldMk cId="520148804" sldId="516"/>
            <ac:spMk id="10" creationId="{00000000-0000-0000-0000-000000000000}"/>
          </ac:spMkLst>
        </pc:spChg>
        <pc:spChg chg="mod">
          <ac:chgData name="Linda Ind" userId="e678cbe9-0d74-4e4a-8a76-5c4d82b4bcfe" providerId="ADAL" clId="{68899161-6037-4F1D-9854-BF01A82FAA92}" dt="2021-08-05T21:06:48.240" v="2874" actId="2711"/>
          <ac:spMkLst>
            <pc:docMk/>
            <pc:sldMk cId="520148804" sldId="516"/>
            <ac:spMk id="11" creationId="{00000000-0000-0000-0000-000000000000}"/>
          </ac:spMkLst>
        </pc:spChg>
        <pc:spChg chg="mod">
          <ac:chgData name="Linda Ind" userId="e678cbe9-0d74-4e4a-8a76-5c4d82b4bcfe" providerId="ADAL" clId="{68899161-6037-4F1D-9854-BF01A82FAA92}" dt="2021-08-05T21:06:29.081" v="2871" actId="2711"/>
          <ac:spMkLst>
            <pc:docMk/>
            <pc:sldMk cId="520148804" sldId="516"/>
            <ac:spMk id="13" creationId="{00000000-0000-0000-0000-000000000000}"/>
          </ac:spMkLst>
        </pc:spChg>
      </pc:sldChg>
    </pc:docChg>
  </pc:docChgLst>
  <pc:docChgLst>
    <pc:chgData name="Angela Endicott" userId="85695e8c-8dba-454c-adb5-93a2f0fa7976" providerId="ADAL" clId="{B07D2877-690D-48FC-908D-09FC6BCC2F84}"/>
    <pc:docChg chg="custSel modSld">
      <pc:chgData name="Angela Endicott" userId="85695e8c-8dba-454c-adb5-93a2f0fa7976" providerId="ADAL" clId="{B07D2877-690D-48FC-908D-09FC6BCC2F84}" dt="2021-12-24T21:02:58.303" v="28"/>
      <pc:docMkLst>
        <pc:docMk/>
      </pc:docMkLst>
      <pc:sldChg chg="addSp delSp modSp mod">
        <pc:chgData name="Angela Endicott" userId="85695e8c-8dba-454c-adb5-93a2f0fa7976" providerId="ADAL" clId="{B07D2877-690D-48FC-908D-09FC6BCC2F84}" dt="2021-12-24T21:02:58.303" v="28"/>
        <pc:sldMkLst>
          <pc:docMk/>
          <pc:sldMk cId="0" sldId="509"/>
        </pc:sldMkLst>
        <pc:spChg chg="mod">
          <ac:chgData name="Angela Endicott" userId="85695e8c-8dba-454c-adb5-93a2f0fa7976" providerId="ADAL" clId="{B07D2877-690D-48FC-908D-09FC6BCC2F84}" dt="2021-12-24T21:01:05.552" v="25" actId="14100"/>
          <ac:spMkLst>
            <pc:docMk/>
            <pc:sldMk cId="0" sldId="509"/>
            <ac:spMk id="5" creationId="{44791B0E-C884-44B3-B164-C4FD54E2BC17}"/>
          </ac:spMkLst>
        </pc:spChg>
        <pc:picChg chg="del mod">
          <ac:chgData name="Angela Endicott" userId="85695e8c-8dba-454c-adb5-93a2f0fa7976" providerId="ADAL" clId="{B07D2877-690D-48FC-908D-09FC6BCC2F84}" dt="2021-12-24T20:59:47.240" v="11" actId="478"/>
          <ac:picMkLst>
            <pc:docMk/>
            <pc:sldMk cId="0" sldId="509"/>
            <ac:picMk id="2" creationId="{00000000-0000-0000-0000-000000000000}"/>
          </ac:picMkLst>
        </pc:picChg>
        <pc:picChg chg="add mod">
          <ac:chgData name="Angela Endicott" userId="85695e8c-8dba-454c-adb5-93a2f0fa7976" providerId="ADAL" clId="{B07D2877-690D-48FC-908D-09FC6BCC2F84}" dt="2021-12-24T21:02:58.303" v="28"/>
          <ac:picMkLst>
            <pc:docMk/>
            <pc:sldMk cId="0" sldId="509"/>
            <ac:picMk id="4" creationId="{CB07A983-1BFA-4A0F-B20D-40205080CC4E}"/>
          </ac:picMkLst>
        </pc:picChg>
      </pc:sldChg>
    </pc:docChg>
  </pc:docChgLst>
  <pc:docChgLst>
    <pc:chgData name="Linda Ind" userId="e678cbe9-0d74-4e4a-8a76-5c4d82b4bcfe" providerId="ADAL" clId="{7F651C5D-FD08-4530-82CB-6D2527148C4D}"/>
    <pc:docChg chg="delSld modSld">
      <pc:chgData name="Linda Ind" userId="e678cbe9-0d74-4e4a-8a76-5c4d82b4bcfe" providerId="ADAL" clId="{7F651C5D-FD08-4530-82CB-6D2527148C4D}" dt="2021-10-06T17:51:55.150" v="30" actId="2696"/>
      <pc:docMkLst>
        <pc:docMk/>
      </pc:docMkLst>
      <pc:sldChg chg="modSp mod">
        <pc:chgData name="Linda Ind" userId="e678cbe9-0d74-4e4a-8a76-5c4d82b4bcfe" providerId="ADAL" clId="{7F651C5D-FD08-4530-82CB-6D2527148C4D}" dt="2021-09-20T17:20:07.332" v="25" actId="6549"/>
        <pc:sldMkLst>
          <pc:docMk/>
          <pc:sldMk cId="1223069332" sldId="493"/>
        </pc:sldMkLst>
        <pc:spChg chg="mod">
          <ac:chgData name="Linda Ind" userId="e678cbe9-0d74-4e4a-8a76-5c4d82b4bcfe" providerId="ADAL" clId="{7F651C5D-FD08-4530-82CB-6D2527148C4D}" dt="2021-09-20T17:20:07.332" v="25" actId="6549"/>
          <ac:spMkLst>
            <pc:docMk/>
            <pc:sldMk cId="1223069332" sldId="493"/>
            <ac:spMk id="3" creationId="{98C25ED2-3486-4F2D-AB26-66F71F1DCC9A}"/>
          </ac:spMkLst>
        </pc:spChg>
      </pc:sldChg>
      <pc:sldChg chg="del">
        <pc:chgData name="Linda Ind" userId="e678cbe9-0d74-4e4a-8a76-5c4d82b4bcfe" providerId="ADAL" clId="{7F651C5D-FD08-4530-82CB-6D2527148C4D}" dt="2021-10-06T17:51:55.150" v="30" actId="2696"/>
        <pc:sldMkLst>
          <pc:docMk/>
          <pc:sldMk cId="4107345277" sldId="497"/>
        </pc:sldMkLst>
      </pc:sldChg>
      <pc:sldChg chg="modSp mod">
        <pc:chgData name="Linda Ind" userId="e678cbe9-0d74-4e4a-8a76-5c4d82b4bcfe" providerId="ADAL" clId="{7F651C5D-FD08-4530-82CB-6D2527148C4D}" dt="2021-10-06T15:31:56.319" v="29" actId="20577"/>
        <pc:sldMkLst>
          <pc:docMk/>
          <pc:sldMk cId="924206192" sldId="511"/>
        </pc:sldMkLst>
        <pc:spChg chg="mod">
          <ac:chgData name="Linda Ind" userId="e678cbe9-0d74-4e4a-8a76-5c4d82b4bcfe" providerId="ADAL" clId="{7F651C5D-FD08-4530-82CB-6D2527148C4D}" dt="2021-10-06T15:31:56.319" v="29" actId="20577"/>
          <ac:spMkLst>
            <pc:docMk/>
            <pc:sldMk cId="924206192" sldId="511"/>
            <ac:spMk id="2" creationId="{28719C47-F9C0-47E0-BFE0-3CE22D6C5A18}"/>
          </ac:spMkLst>
        </pc:spChg>
      </pc:sldChg>
    </pc:docChg>
  </pc:docChgLst>
  <pc:docChgLst>
    <pc:chgData name="Guest User" userId="S::urn:spo:anon#7d9d717746664d8417c8236a918d13d34bdd5f75ffee992255c38bbeffa715dd::" providerId="AD" clId="Web-{534AC126-6AF5-B3B7-454C-42BDEBDDBBE7}"/>
    <pc:docChg chg="modSld">
      <pc:chgData name="Guest User" userId="S::urn:spo:anon#7d9d717746664d8417c8236a918d13d34bdd5f75ffee992255c38bbeffa715dd::" providerId="AD" clId="Web-{534AC126-6AF5-B3B7-454C-42BDEBDDBBE7}" dt="2021-11-17T07:09:42.532" v="1"/>
      <pc:docMkLst>
        <pc:docMk/>
      </pc:docMkLst>
      <pc:sldChg chg="modNotes">
        <pc:chgData name="Guest User" userId="S::urn:spo:anon#7d9d717746664d8417c8236a918d13d34bdd5f75ffee992255c38bbeffa715dd::" providerId="AD" clId="Web-{534AC126-6AF5-B3B7-454C-42BDEBDDBBE7}" dt="2021-11-17T07:09:42.532" v="1"/>
        <pc:sldMkLst>
          <pc:docMk/>
          <pc:sldMk cId="0" sldId="479"/>
        </pc:sldMkLst>
      </pc:sldChg>
      <pc:sldChg chg="modNotes">
        <pc:chgData name="Guest User" userId="S::urn:spo:anon#7d9d717746664d8417c8236a918d13d34bdd5f75ffee992255c38bbeffa715dd::" providerId="AD" clId="Web-{534AC126-6AF5-B3B7-454C-42BDEBDDBBE7}" dt="2021-11-17T07:09:40.672" v="0"/>
        <pc:sldMkLst>
          <pc:docMk/>
          <pc:sldMk cId="0" sldId="508"/>
        </pc:sldMkLst>
      </pc:sldChg>
    </pc:docChg>
  </pc:docChgLst>
  <pc:docChgLst>
    <pc:chgData name="Linda Ind" userId="e678cbe9-0d74-4e4a-8a76-5c4d82b4bcfe" providerId="ADAL" clId="{B3211E8D-9978-4815-B072-E7F71872E25B}"/>
    <pc:docChg chg="undo custSel delSld modSld sldOrd">
      <pc:chgData name="Linda Ind" userId="e678cbe9-0d74-4e4a-8a76-5c4d82b4bcfe" providerId="ADAL" clId="{B3211E8D-9978-4815-B072-E7F71872E25B}" dt="2021-09-03T15:26:03.938" v="838" actId="20577"/>
      <pc:docMkLst>
        <pc:docMk/>
      </pc:docMkLst>
      <pc:sldChg chg="modSp mod ord">
        <pc:chgData name="Linda Ind" userId="e678cbe9-0d74-4e4a-8a76-5c4d82b4bcfe" providerId="ADAL" clId="{B3211E8D-9978-4815-B072-E7F71872E25B}" dt="2021-09-01T20:05:07.548" v="710"/>
        <pc:sldMkLst>
          <pc:docMk/>
          <pc:sldMk cId="1522524015" sldId="257"/>
        </pc:sldMkLst>
        <pc:spChg chg="mod">
          <ac:chgData name="Linda Ind" userId="e678cbe9-0d74-4e4a-8a76-5c4d82b4bcfe" providerId="ADAL" clId="{B3211E8D-9978-4815-B072-E7F71872E25B}" dt="2021-09-01T20:04:08.035" v="706" actId="20577"/>
          <ac:spMkLst>
            <pc:docMk/>
            <pc:sldMk cId="1522524015" sldId="257"/>
            <ac:spMk id="13" creationId="{00000000-0000-0000-0000-000000000000}"/>
          </ac:spMkLst>
        </pc:spChg>
      </pc:sldChg>
      <pc:sldChg chg="del">
        <pc:chgData name="Linda Ind" userId="e678cbe9-0d74-4e4a-8a76-5c4d82b4bcfe" providerId="ADAL" clId="{B3211E8D-9978-4815-B072-E7F71872E25B}" dt="2021-08-25T16:30:30.473" v="26" actId="2696"/>
        <pc:sldMkLst>
          <pc:docMk/>
          <pc:sldMk cId="4010616491" sldId="258"/>
        </pc:sldMkLst>
      </pc:sldChg>
      <pc:sldChg chg="modSp mod">
        <pc:chgData name="Linda Ind" userId="e678cbe9-0d74-4e4a-8a76-5c4d82b4bcfe" providerId="ADAL" clId="{B3211E8D-9978-4815-B072-E7F71872E25B}" dt="2021-08-25T16:36:15.869" v="73" actId="1076"/>
        <pc:sldMkLst>
          <pc:docMk/>
          <pc:sldMk cId="742576761" sldId="259"/>
        </pc:sldMkLst>
        <pc:spChg chg="mod">
          <ac:chgData name="Linda Ind" userId="e678cbe9-0d74-4e4a-8a76-5c4d82b4bcfe" providerId="ADAL" clId="{B3211E8D-9978-4815-B072-E7F71872E25B}" dt="2021-08-25T16:36:15.869" v="73" actId="1076"/>
          <ac:spMkLst>
            <pc:docMk/>
            <pc:sldMk cId="742576761" sldId="259"/>
            <ac:spMk id="3" creationId="{2C304BA6-C235-4931-A4EB-CC05C2C9444F}"/>
          </ac:spMkLst>
        </pc:spChg>
      </pc:sldChg>
      <pc:sldChg chg="delSp modSp mod">
        <pc:chgData name="Linda Ind" userId="e678cbe9-0d74-4e4a-8a76-5c4d82b4bcfe" providerId="ADAL" clId="{B3211E8D-9978-4815-B072-E7F71872E25B}" dt="2021-08-25T17:17:42.302" v="585" actId="6549"/>
        <pc:sldMkLst>
          <pc:docMk/>
          <pc:sldMk cId="0" sldId="479"/>
        </pc:sldMkLst>
        <pc:spChg chg="del">
          <ac:chgData name="Linda Ind" userId="e678cbe9-0d74-4e4a-8a76-5c4d82b4bcfe" providerId="ADAL" clId="{B3211E8D-9978-4815-B072-E7F71872E25B}" dt="2021-08-25T16:59:34.776" v="500" actId="478"/>
          <ac:spMkLst>
            <pc:docMk/>
            <pc:sldMk cId="0" sldId="479"/>
            <ac:spMk id="3" creationId="{B325E21B-2014-4C59-B59F-40DCCA0FBED4}"/>
          </ac:spMkLst>
        </pc:spChg>
        <pc:spChg chg="mod">
          <ac:chgData name="Linda Ind" userId="e678cbe9-0d74-4e4a-8a76-5c4d82b4bcfe" providerId="ADAL" clId="{B3211E8D-9978-4815-B072-E7F71872E25B}" dt="2021-08-25T17:17:42.302" v="585" actId="6549"/>
          <ac:spMkLst>
            <pc:docMk/>
            <pc:sldMk cId="0" sldId="479"/>
            <ac:spMk id="112645" creationId="{00AF18EF-53F7-4130-9C93-D5867FB66DF1}"/>
          </ac:spMkLst>
        </pc:spChg>
      </pc:sldChg>
      <pc:sldChg chg="del">
        <pc:chgData name="Linda Ind" userId="e678cbe9-0d74-4e4a-8a76-5c4d82b4bcfe" providerId="ADAL" clId="{B3211E8D-9978-4815-B072-E7F71872E25B}" dt="2021-09-01T20:02:23.375" v="596" actId="2696"/>
        <pc:sldMkLst>
          <pc:docMk/>
          <pc:sldMk cId="2715654956" sldId="500"/>
        </pc:sldMkLst>
      </pc:sldChg>
      <pc:sldChg chg="addSp delSp modSp mod">
        <pc:chgData name="Linda Ind" userId="e678cbe9-0d74-4e4a-8a76-5c4d82b4bcfe" providerId="ADAL" clId="{B3211E8D-9978-4815-B072-E7F71872E25B}" dt="2021-08-12T17:54:21.720" v="17" actId="1076"/>
        <pc:sldMkLst>
          <pc:docMk/>
          <pc:sldMk cId="3793229090" sldId="505"/>
        </pc:sldMkLst>
        <pc:picChg chg="del">
          <ac:chgData name="Linda Ind" userId="e678cbe9-0d74-4e4a-8a76-5c4d82b4bcfe" providerId="ADAL" clId="{B3211E8D-9978-4815-B072-E7F71872E25B}" dt="2021-08-12T17:54:13.985" v="15" actId="478"/>
          <ac:picMkLst>
            <pc:docMk/>
            <pc:sldMk cId="3793229090" sldId="505"/>
            <ac:picMk id="4" creationId="{E3A966DE-609A-4ADC-BA44-A92B9CCB8040}"/>
          </ac:picMkLst>
        </pc:picChg>
        <pc:picChg chg="add mod">
          <ac:chgData name="Linda Ind" userId="e678cbe9-0d74-4e4a-8a76-5c4d82b4bcfe" providerId="ADAL" clId="{B3211E8D-9978-4815-B072-E7F71872E25B}" dt="2021-08-12T17:54:21.720" v="17" actId="1076"/>
          <ac:picMkLst>
            <pc:docMk/>
            <pc:sldMk cId="3793229090" sldId="505"/>
            <ac:picMk id="5" creationId="{6577CDCF-CE71-4319-B931-F60D66356EAC}"/>
          </ac:picMkLst>
        </pc:picChg>
      </pc:sldChg>
      <pc:sldChg chg="addSp modSp mod">
        <pc:chgData name="Linda Ind" userId="e678cbe9-0d74-4e4a-8a76-5c4d82b4bcfe" providerId="ADAL" clId="{B3211E8D-9978-4815-B072-E7F71872E25B}" dt="2021-09-03T15:26:03.938" v="838" actId="20577"/>
        <pc:sldMkLst>
          <pc:docMk/>
          <pc:sldMk cId="2816964697" sldId="507"/>
        </pc:sldMkLst>
        <pc:spChg chg="mod">
          <ac:chgData name="Linda Ind" userId="e678cbe9-0d74-4e4a-8a76-5c4d82b4bcfe" providerId="ADAL" clId="{B3211E8D-9978-4815-B072-E7F71872E25B}" dt="2021-09-03T15:13:18.754" v="734" actId="20577"/>
          <ac:spMkLst>
            <pc:docMk/>
            <pc:sldMk cId="2816964697" sldId="507"/>
            <ac:spMk id="2" creationId="{971D43C5-EFE9-4B24-B0E3-7EC3A6088702}"/>
          </ac:spMkLst>
        </pc:spChg>
        <pc:spChg chg="mod">
          <ac:chgData name="Linda Ind" userId="e678cbe9-0d74-4e4a-8a76-5c4d82b4bcfe" providerId="ADAL" clId="{B3211E8D-9978-4815-B072-E7F71872E25B}" dt="2021-09-03T15:26:03.938" v="838" actId="20577"/>
          <ac:spMkLst>
            <pc:docMk/>
            <pc:sldMk cId="2816964697" sldId="507"/>
            <ac:spMk id="3" creationId="{26E24BB3-E13E-4381-80BE-7F0DF82FE21F}"/>
          </ac:spMkLst>
        </pc:spChg>
        <pc:spChg chg="add mod">
          <ac:chgData name="Linda Ind" userId="e678cbe9-0d74-4e4a-8a76-5c4d82b4bcfe" providerId="ADAL" clId="{B3211E8D-9978-4815-B072-E7F71872E25B}" dt="2021-09-03T15:25:56.724" v="836" actId="1076"/>
          <ac:spMkLst>
            <pc:docMk/>
            <pc:sldMk cId="2816964697" sldId="507"/>
            <ac:spMk id="4" creationId="{E37CB985-E229-4005-87EB-A48B6EFABCE7}"/>
          </ac:spMkLst>
        </pc:spChg>
      </pc:sldChg>
      <pc:sldChg chg="modSp mod">
        <pc:chgData name="Linda Ind" userId="e678cbe9-0d74-4e4a-8a76-5c4d82b4bcfe" providerId="ADAL" clId="{B3211E8D-9978-4815-B072-E7F71872E25B}" dt="2021-08-25T17:01:47.675" v="553" actId="20577"/>
        <pc:sldMkLst>
          <pc:docMk/>
          <pc:sldMk cId="0" sldId="508"/>
        </pc:sldMkLst>
        <pc:spChg chg="mod">
          <ac:chgData name="Linda Ind" userId="e678cbe9-0d74-4e4a-8a76-5c4d82b4bcfe" providerId="ADAL" clId="{B3211E8D-9978-4815-B072-E7F71872E25B}" dt="2021-08-25T17:01:47.675" v="553" actId="20577"/>
          <ac:spMkLst>
            <pc:docMk/>
            <pc:sldMk cId="0" sldId="508"/>
            <ac:spMk id="112645" creationId="{00AF18EF-53F7-4130-9C93-D5867FB66DF1}"/>
          </ac:spMkLst>
        </pc:spChg>
      </pc:sldChg>
      <pc:sldChg chg="addSp delSp modSp mod">
        <pc:chgData name="Linda Ind" userId="e678cbe9-0d74-4e4a-8a76-5c4d82b4bcfe" providerId="ADAL" clId="{B3211E8D-9978-4815-B072-E7F71872E25B}" dt="2021-08-25T17:03:02.277" v="557" actId="313"/>
        <pc:sldMkLst>
          <pc:docMk/>
          <pc:sldMk cId="0" sldId="509"/>
        </pc:sldMkLst>
        <pc:spChg chg="del">
          <ac:chgData name="Linda Ind" userId="e678cbe9-0d74-4e4a-8a76-5c4d82b4bcfe" providerId="ADAL" clId="{B3211E8D-9978-4815-B072-E7F71872E25B}" dt="2021-08-25T16:38:53.306" v="115" actId="478"/>
          <ac:spMkLst>
            <pc:docMk/>
            <pc:sldMk cId="0" sldId="509"/>
            <ac:spMk id="4" creationId="{D8931037-19A4-41A8-BFD3-B445A0D2C64E}"/>
          </ac:spMkLst>
        </pc:spChg>
        <pc:spChg chg="add mod">
          <ac:chgData name="Linda Ind" userId="e678cbe9-0d74-4e4a-8a76-5c4d82b4bcfe" providerId="ADAL" clId="{B3211E8D-9978-4815-B072-E7F71872E25B}" dt="2021-08-25T17:03:02.277" v="557" actId="313"/>
          <ac:spMkLst>
            <pc:docMk/>
            <pc:sldMk cId="0" sldId="509"/>
            <ac:spMk id="5" creationId="{44791B0E-C884-44B3-B164-C4FD54E2BC17}"/>
          </ac:spMkLst>
        </pc:spChg>
      </pc:sldChg>
      <pc:sldChg chg="modSp mod">
        <pc:chgData name="Linda Ind" userId="e678cbe9-0d74-4e4a-8a76-5c4d82b4bcfe" providerId="ADAL" clId="{B3211E8D-9978-4815-B072-E7F71872E25B}" dt="2021-08-25T17:03:18.826" v="558" actId="2"/>
        <pc:sldMkLst>
          <pc:docMk/>
          <pc:sldMk cId="4181118694" sldId="510"/>
        </pc:sldMkLst>
        <pc:spChg chg="mod">
          <ac:chgData name="Linda Ind" userId="e678cbe9-0d74-4e4a-8a76-5c4d82b4bcfe" providerId="ADAL" clId="{B3211E8D-9978-4815-B072-E7F71872E25B}" dt="2021-08-25T17:03:18.826" v="558" actId="2"/>
          <ac:spMkLst>
            <pc:docMk/>
            <pc:sldMk cId="4181118694" sldId="510"/>
            <ac:spMk id="6" creationId="{1C9E5126-AA7A-4D90-A187-E3859E739021}"/>
          </ac:spMkLst>
        </pc:spChg>
      </pc:sldChg>
      <pc:sldChg chg="addSp delSp modSp mod">
        <pc:chgData name="Linda Ind" userId="e678cbe9-0d74-4e4a-8a76-5c4d82b4bcfe" providerId="ADAL" clId="{B3211E8D-9978-4815-B072-E7F71872E25B}" dt="2021-08-25T17:02:58.210" v="556" actId="313"/>
        <pc:sldMkLst>
          <pc:docMk/>
          <pc:sldMk cId="924206192" sldId="511"/>
        </pc:sldMkLst>
        <pc:spChg chg="mod">
          <ac:chgData name="Linda Ind" userId="e678cbe9-0d74-4e4a-8a76-5c4d82b4bcfe" providerId="ADAL" clId="{B3211E8D-9978-4815-B072-E7F71872E25B}" dt="2021-08-25T17:02:58.210" v="556" actId="313"/>
          <ac:spMkLst>
            <pc:docMk/>
            <pc:sldMk cId="924206192" sldId="511"/>
            <ac:spMk id="2" creationId="{28719C47-F9C0-47E0-BFE0-3CE22D6C5A18}"/>
          </ac:spMkLst>
        </pc:spChg>
        <pc:picChg chg="add mod">
          <ac:chgData name="Linda Ind" userId="e678cbe9-0d74-4e4a-8a76-5c4d82b4bcfe" providerId="ADAL" clId="{B3211E8D-9978-4815-B072-E7F71872E25B}" dt="2021-08-12T17:54:03.052" v="14" actId="1076"/>
          <ac:picMkLst>
            <pc:docMk/>
            <pc:sldMk cId="924206192" sldId="511"/>
            <ac:picMk id="4" creationId="{6577CDCF-CE71-4319-B931-F60D66356EAC}"/>
          </ac:picMkLst>
        </pc:picChg>
        <pc:picChg chg="del">
          <ac:chgData name="Linda Ind" userId="e678cbe9-0d74-4e4a-8a76-5c4d82b4bcfe" providerId="ADAL" clId="{B3211E8D-9978-4815-B072-E7F71872E25B}" dt="2021-08-12T17:53:55.364" v="12" actId="478"/>
          <ac:picMkLst>
            <pc:docMk/>
            <pc:sldMk cId="924206192" sldId="511"/>
            <ac:picMk id="6" creationId="{05F44739-0BD7-4A76-BAA6-97BAE5A1B56D}"/>
          </ac:picMkLst>
        </pc:picChg>
      </pc:sldChg>
      <pc:sldChg chg="addSp delSp modSp mod">
        <pc:chgData name="Linda Ind" userId="e678cbe9-0d74-4e4a-8a76-5c4d82b4bcfe" providerId="ADAL" clId="{B3211E8D-9978-4815-B072-E7F71872E25B}" dt="2021-08-25T16:50:12.414" v="394" actId="1076"/>
        <pc:sldMkLst>
          <pc:docMk/>
          <pc:sldMk cId="2097932462" sldId="513"/>
        </pc:sldMkLst>
        <pc:spChg chg="mod">
          <ac:chgData name="Linda Ind" userId="e678cbe9-0d74-4e4a-8a76-5c4d82b4bcfe" providerId="ADAL" clId="{B3211E8D-9978-4815-B072-E7F71872E25B}" dt="2021-08-25T16:50:01.820" v="393" actId="5793"/>
          <ac:spMkLst>
            <pc:docMk/>
            <pc:sldMk cId="2097932462" sldId="513"/>
            <ac:spMk id="2" creationId="{A628866E-7D41-4991-8F47-6F9ED52FF2B6}"/>
          </ac:spMkLst>
        </pc:spChg>
        <pc:spChg chg="add del mod">
          <ac:chgData name="Linda Ind" userId="e678cbe9-0d74-4e4a-8a76-5c4d82b4bcfe" providerId="ADAL" clId="{B3211E8D-9978-4815-B072-E7F71872E25B}" dt="2021-08-25T16:39:01.802" v="116" actId="21"/>
          <ac:spMkLst>
            <pc:docMk/>
            <pc:sldMk cId="2097932462" sldId="513"/>
            <ac:spMk id="3" creationId="{8E250222-D7FB-4E66-87FB-D43B64CD5DEE}"/>
          </ac:spMkLst>
        </pc:spChg>
        <pc:picChg chg="add mod">
          <ac:chgData name="Linda Ind" userId="e678cbe9-0d74-4e4a-8a76-5c4d82b4bcfe" providerId="ADAL" clId="{B3211E8D-9978-4815-B072-E7F71872E25B}" dt="2021-08-25T16:50:12.414" v="394" actId="1076"/>
          <ac:picMkLst>
            <pc:docMk/>
            <pc:sldMk cId="2097932462" sldId="513"/>
            <ac:picMk id="1026" creationId="{75D5EC5D-7486-470D-917E-ACA90A7EFF62}"/>
          </ac:picMkLst>
        </pc:picChg>
      </pc:sldChg>
      <pc:sldChg chg="modSp mod modNotesTx">
        <pc:chgData name="Linda Ind" userId="e678cbe9-0d74-4e4a-8a76-5c4d82b4bcfe" providerId="ADAL" clId="{B3211E8D-9978-4815-B072-E7F71872E25B}" dt="2021-08-25T16:35:09.890" v="67" actId="113"/>
        <pc:sldMkLst>
          <pc:docMk/>
          <pc:sldMk cId="1673266984" sldId="514"/>
        </pc:sldMkLst>
        <pc:spChg chg="mod">
          <ac:chgData name="Linda Ind" userId="e678cbe9-0d74-4e4a-8a76-5c4d82b4bcfe" providerId="ADAL" clId="{B3211E8D-9978-4815-B072-E7F71872E25B}" dt="2021-08-25T16:35:09.890" v="67" actId="113"/>
          <ac:spMkLst>
            <pc:docMk/>
            <pc:sldMk cId="1673266984" sldId="514"/>
            <ac:spMk id="3" creationId="{74422ED8-94C4-45FC-963A-6D9977203694}"/>
          </ac:spMkLst>
        </pc:spChg>
      </pc:sldChg>
      <pc:sldChg chg="modSp mod">
        <pc:chgData name="Linda Ind" userId="e678cbe9-0d74-4e4a-8a76-5c4d82b4bcfe" providerId="ADAL" clId="{B3211E8D-9978-4815-B072-E7F71872E25B}" dt="2021-09-01T20:01:25.108" v="595" actId="20577"/>
        <pc:sldMkLst>
          <pc:docMk/>
          <pc:sldMk cId="2442735416" sldId="515"/>
        </pc:sldMkLst>
        <pc:spChg chg="mod">
          <ac:chgData name="Linda Ind" userId="e678cbe9-0d74-4e4a-8a76-5c4d82b4bcfe" providerId="ADAL" clId="{B3211E8D-9978-4815-B072-E7F71872E25B}" dt="2021-09-01T20:01:25.108" v="595" actId="20577"/>
          <ac:spMkLst>
            <pc:docMk/>
            <pc:sldMk cId="2442735416" sldId="515"/>
            <ac:spMk id="3" creationId="{A231BFB3-2C5D-4F07-B433-020F18009867}"/>
          </ac:spMkLst>
        </pc:spChg>
      </pc:sldChg>
      <pc:sldChg chg="delSp modSp mod ord">
        <pc:chgData name="Linda Ind" userId="e678cbe9-0d74-4e4a-8a76-5c4d82b4bcfe" providerId="ADAL" clId="{B3211E8D-9978-4815-B072-E7F71872E25B}" dt="2021-09-01T20:05:03.320" v="708"/>
        <pc:sldMkLst>
          <pc:docMk/>
          <pc:sldMk cId="520148804" sldId="516"/>
        </pc:sldMkLst>
        <pc:spChg chg="mod">
          <ac:chgData name="Linda Ind" userId="e678cbe9-0d74-4e4a-8a76-5c4d82b4bcfe" providerId="ADAL" clId="{B3211E8D-9978-4815-B072-E7F71872E25B}" dt="2021-09-01T20:03:09.712" v="599" actId="1076"/>
          <ac:spMkLst>
            <pc:docMk/>
            <pc:sldMk cId="520148804" sldId="516"/>
            <ac:spMk id="2" creationId="{00000000-0000-0000-0000-000000000000}"/>
          </ac:spMkLst>
        </pc:spChg>
        <pc:spChg chg="mod">
          <ac:chgData name="Linda Ind" userId="e678cbe9-0d74-4e4a-8a76-5c4d82b4bcfe" providerId="ADAL" clId="{B3211E8D-9978-4815-B072-E7F71872E25B}" dt="2021-09-01T20:03:17.970" v="601" actId="1076"/>
          <ac:spMkLst>
            <pc:docMk/>
            <pc:sldMk cId="520148804" sldId="516"/>
            <ac:spMk id="3" creationId="{00000000-0000-0000-0000-000000000000}"/>
          </ac:spMkLst>
        </pc:spChg>
        <pc:spChg chg="mod">
          <ac:chgData name="Linda Ind" userId="e678cbe9-0d74-4e4a-8a76-5c4d82b4bcfe" providerId="ADAL" clId="{B3211E8D-9978-4815-B072-E7F71872E25B}" dt="2021-09-01T20:03:01.043" v="598" actId="1076"/>
          <ac:spMkLst>
            <pc:docMk/>
            <pc:sldMk cId="520148804" sldId="516"/>
            <ac:spMk id="10" creationId="{00000000-0000-0000-0000-000000000000}"/>
          </ac:spMkLst>
        </pc:spChg>
        <pc:spChg chg="mod">
          <ac:chgData name="Linda Ind" userId="e678cbe9-0d74-4e4a-8a76-5c4d82b4bcfe" providerId="ADAL" clId="{B3211E8D-9978-4815-B072-E7F71872E25B}" dt="2021-09-01T20:03:13.613" v="600" actId="1076"/>
          <ac:spMkLst>
            <pc:docMk/>
            <pc:sldMk cId="520148804" sldId="516"/>
            <ac:spMk id="11" creationId="{00000000-0000-0000-0000-000000000000}"/>
          </ac:spMkLst>
        </pc:spChg>
        <pc:spChg chg="del mod">
          <ac:chgData name="Linda Ind" userId="e678cbe9-0d74-4e4a-8a76-5c4d82b4bcfe" providerId="ADAL" clId="{B3211E8D-9978-4815-B072-E7F71872E25B}" dt="2021-09-01T20:03:19.350" v="603"/>
          <ac:spMkLst>
            <pc:docMk/>
            <pc:sldMk cId="520148804" sldId="516"/>
            <ac:spMk id="13" creationId="{00000000-0000-0000-0000-000000000000}"/>
          </ac:spMkLst>
        </pc:spChg>
      </pc:sldChg>
      <pc:sldChg chg="addSp modSp mod">
        <pc:chgData name="Linda Ind" userId="e678cbe9-0d74-4e4a-8a76-5c4d82b4bcfe" providerId="ADAL" clId="{B3211E8D-9978-4815-B072-E7F71872E25B}" dt="2021-09-03T15:20:09.658" v="773" actId="207"/>
        <pc:sldMkLst>
          <pc:docMk/>
          <pc:sldMk cId="1724189886" sldId="518"/>
        </pc:sldMkLst>
        <pc:spChg chg="mod">
          <ac:chgData name="Linda Ind" userId="e678cbe9-0d74-4e4a-8a76-5c4d82b4bcfe" providerId="ADAL" clId="{B3211E8D-9978-4815-B072-E7F71872E25B}" dt="2021-09-03T15:13:01.364" v="729" actId="20577"/>
          <ac:spMkLst>
            <pc:docMk/>
            <pc:sldMk cId="1724189886" sldId="518"/>
            <ac:spMk id="2" creationId="{971D43C5-EFE9-4B24-B0E3-7EC3A6088702}"/>
          </ac:spMkLst>
        </pc:spChg>
        <pc:spChg chg="mod">
          <ac:chgData name="Linda Ind" userId="e678cbe9-0d74-4e4a-8a76-5c4d82b4bcfe" providerId="ADAL" clId="{B3211E8D-9978-4815-B072-E7F71872E25B}" dt="2021-09-03T15:19:04.019" v="769" actId="255"/>
          <ac:spMkLst>
            <pc:docMk/>
            <pc:sldMk cId="1724189886" sldId="518"/>
            <ac:spMk id="3" creationId="{26E24BB3-E13E-4381-80BE-7F0DF82FE21F}"/>
          </ac:spMkLst>
        </pc:spChg>
        <pc:spChg chg="add mod">
          <ac:chgData name="Linda Ind" userId="e678cbe9-0d74-4e4a-8a76-5c4d82b4bcfe" providerId="ADAL" clId="{B3211E8D-9978-4815-B072-E7F71872E25B}" dt="2021-09-03T15:20:09.658" v="773" actId="207"/>
          <ac:spMkLst>
            <pc:docMk/>
            <pc:sldMk cId="1724189886" sldId="518"/>
            <ac:spMk id="4" creationId="{9F2543CD-EF70-4879-90F3-46D23BBB7E58}"/>
          </ac:spMkLst>
        </pc:spChg>
      </pc:sldChg>
    </pc:docChg>
  </pc:docChgLst>
  <pc:docChgLst>
    <pc:chgData name="Guest User" userId="S::urn:spo:anon#7d9d717746664d8417c8236a918d13d34bdd5f75ffee992255c38bbeffa715dd::" providerId="AD" clId="Web-{13535A30-2C4E-D614-A915-77D15CAEC022}"/>
    <pc:docChg chg="modSld">
      <pc:chgData name="Guest User" userId="S::urn:spo:anon#7d9d717746664d8417c8236a918d13d34bdd5f75ffee992255c38bbeffa715dd::" providerId="AD" clId="Web-{13535A30-2C4E-D614-A915-77D15CAEC022}" dt="2021-11-17T07:05:47.215" v="3"/>
      <pc:docMkLst>
        <pc:docMk/>
      </pc:docMkLst>
      <pc:sldChg chg="modCm modNotes">
        <pc:chgData name="Guest User" userId="S::urn:spo:anon#7d9d717746664d8417c8236a918d13d34bdd5f75ffee992255c38bbeffa715dd::" providerId="AD" clId="Web-{13535A30-2C4E-D614-A915-77D15CAEC022}" dt="2021-11-17T07:05:44.153" v="2"/>
        <pc:sldMkLst>
          <pc:docMk/>
          <pc:sldMk cId="0" sldId="479"/>
        </pc:sldMkLst>
      </pc:sldChg>
      <pc:sldChg chg="modCm modNotes">
        <pc:chgData name="Guest User" userId="S::urn:spo:anon#7d9d717746664d8417c8236a918d13d34bdd5f75ffee992255c38bbeffa715dd::" providerId="AD" clId="Web-{13535A30-2C4E-D614-A915-77D15CAEC022}" dt="2021-11-17T07:05:47.215" v="3"/>
        <pc:sldMkLst>
          <pc:docMk/>
          <pc:sldMk cId="0" sldId="508"/>
        </pc:sldMkLst>
      </pc:sldChg>
    </pc:docChg>
  </pc:docChgLst>
</pc:chgInfo>
</file>

<file path=ppt/comments/modernComment_103_2C42D279.xml><?xml version="1.0" encoding="utf-8"?>
<p188:cmLst xmlns:a="http://schemas.openxmlformats.org/drawingml/2006/main" xmlns:r="http://schemas.openxmlformats.org/officeDocument/2006/relationships" xmlns:p188="http://schemas.microsoft.com/office/powerpoint/2018/8/main">
  <p188:cm id="{24D03FDE-20F3-4603-8492-13EDFAACD3F6}" authorId="{336346FF-11A7-1C7F-2070-739F699F96CE}" status="resolved" created="2021-11-16T09:32:01.005" complete="100000">
    <ac:txMkLst xmlns:ac="http://schemas.microsoft.com/office/drawing/2013/main/command">
      <pc:docMk xmlns:pc="http://schemas.microsoft.com/office/powerpoint/2013/main/command"/>
      <pc:sldMk xmlns:pc="http://schemas.microsoft.com/office/powerpoint/2013/main/command" cId="742576761" sldId="259"/>
      <ac:spMk id="4" creationId="{13304EBF-E2F1-4DF6-B53A-050A554256C9}"/>
      <ac:txMk cp="27">
        <ac:context len="28" hash="1744985891"/>
      </ac:txMk>
    </ac:txMkLst>
    <p188:pos x="4022352" y="286169"/>
    <p188:txBody>
      <a:bodyPr/>
      <a:lstStyle/>
      <a:p>
        <a:r>
          <a:rPr lang="en-NZ"/>
          <a:t>Please translate "of York Region"</a:t>
        </a:r>
      </a:p>
    </p188:txBody>
  </p188:cm>
</p188:cmLst>
</file>

<file path=ppt/comments/modernComment_1DF_0.xml><?xml version="1.0" encoding="utf-8"?>
<p188:cmLst xmlns:a="http://schemas.openxmlformats.org/drawingml/2006/main" xmlns:r="http://schemas.openxmlformats.org/officeDocument/2006/relationships" xmlns:p188="http://schemas.microsoft.com/office/powerpoint/2018/8/main">
  <p188:cm id="{858AD1A1-EB98-4496-BB2C-38FB112E2A89}" authorId="{336346FF-11A7-1C7F-2070-739F699F96CE}" status="resolved" created="2021-11-16T09:06:00.437" complete="100000">
    <pc:sldMkLst xmlns:pc="http://schemas.microsoft.com/office/powerpoint/2013/main/command">
      <pc:docMk/>
      <pc:sldMk cId="0" sldId="479"/>
    </pc:sldMkLst>
    <p188:txBody>
      <a:bodyPr/>
      <a:lstStyle/>
      <a:p>
        <a:r>
          <a:rPr lang="en-NZ"/>
          <a:t>Please translate Notes section</a:t>
        </a:r>
      </a:p>
    </p188:txBody>
  </p188:cm>
</p188:cmLst>
</file>

<file path=ppt/comments/modernComment_1F6_C1A20C23.xml><?xml version="1.0" encoding="utf-8"?>
<p188:cmLst xmlns:a="http://schemas.openxmlformats.org/drawingml/2006/main" xmlns:r="http://schemas.openxmlformats.org/officeDocument/2006/relationships" xmlns:p188="http://schemas.microsoft.com/office/powerpoint/2018/8/main">
  <p188:cm id="{3A997E8A-FD9D-4C98-A9FF-CDB94BCEEAC2}" authorId="{336346FF-11A7-1C7F-2070-739F699F96CE}" status="resolved" created="2021-11-16T09:32:39.111" complete="100000">
    <pc:sldMkLst xmlns:pc="http://schemas.microsoft.com/office/powerpoint/2013/main/command">
      <pc:docMk/>
      <pc:sldMk cId="3248622627" sldId="502"/>
    </pc:sldMkLst>
    <p188:txBody>
      <a:bodyPr/>
      <a:lstStyle/>
      <a:p>
        <a:r>
          <a:rPr lang="en-NZ"/>
          <a:t>Please translate "of York Region"</a:t>
        </a:r>
      </a:p>
    </p188:txBody>
  </p188:cm>
</p188:cmLst>
</file>

<file path=ppt/comments/modernComment_1FC_0.xml><?xml version="1.0" encoding="utf-8"?>
<p188:cmLst xmlns:a="http://schemas.openxmlformats.org/drawingml/2006/main" xmlns:r="http://schemas.openxmlformats.org/officeDocument/2006/relationships" xmlns:p188="http://schemas.microsoft.com/office/powerpoint/2018/8/main">
  <p188:cm id="{B86E5107-87B8-4C87-870F-86FF23F2246E}" authorId="{336346FF-11A7-1C7F-2070-739F699F96CE}" status="resolved" created="2021-11-16T09:05:53.259" complete="100000">
    <pc:sldMkLst xmlns:pc="http://schemas.microsoft.com/office/powerpoint/2013/main/command">
      <pc:docMk/>
      <pc:sldMk cId="0" sldId="508"/>
    </pc:sldMkLst>
    <p188:txBody>
      <a:bodyPr/>
      <a:lstStyle/>
      <a:p>
        <a:r>
          <a:rPr lang="en-NZ"/>
          <a:t>Please translate Notes section</a:t>
        </a:r>
      </a:p>
    </p188:txBody>
  </p188:cm>
</p188:cmLst>
</file>

<file path=ppt/comments/modernComment_1FE_F936CEE6.xml><?xml version="1.0" encoding="utf-8"?>
<p188:cmLst xmlns:a="http://schemas.openxmlformats.org/drawingml/2006/main" xmlns:r="http://schemas.openxmlformats.org/officeDocument/2006/relationships" xmlns:p188="http://schemas.microsoft.com/office/powerpoint/2018/8/main">
  <p188:cm id="{8D417031-D0CF-4687-AEBC-C1363F956EA5}" authorId="{336346FF-11A7-1C7F-2070-739F699F96CE}" status="resolved" created="2021-11-16T09:32:53.239" complete="100000">
    <ac:txMkLst xmlns:ac="http://schemas.microsoft.com/office/drawing/2013/main/command">
      <pc:docMk xmlns:pc="http://schemas.microsoft.com/office/powerpoint/2013/main/command"/>
      <pc:sldMk xmlns:pc="http://schemas.microsoft.com/office/powerpoint/2013/main/command" cId="4181118694" sldId="510"/>
      <ac:spMk id="8" creationId="{1A52C5D7-891E-4F00-A12D-54C4110F798F}"/>
      <ac:txMk cp="0" len="27">
        <ac:context len="28" hash="1744985891"/>
      </ac:txMk>
    </ac:txMkLst>
    <p188:pos x="4030256" y="287801"/>
    <p188:txBody>
      <a:bodyPr/>
      <a:lstStyle/>
      <a:p>
        <a:r>
          <a:rPr lang="en-NZ"/>
          <a:t>Please translate "of York Region"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5D16D-E4B8-4A37-9035-DDBBCC2BFCF3}" type="datetimeFigureOut">
              <a:rPr lang="en-CA" smtClean="0"/>
              <a:t>2021-12-24</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0E98C-B19C-4C5E-B45B-DBF6E103D7BC}" type="slidenum">
              <a:rPr lang="en-CA" smtClean="0"/>
              <a:t>‹#›</a:t>
            </a:fld>
            <a:endParaRPr lang="en-CA" dirty="0"/>
          </a:p>
        </p:txBody>
      </p:sp>
    </p:spTree>
    <p:extLst>
      <p:ext uri="{BB962C8B-B14F-4D97-AF65-F5344CB8AC3E}">
        <p14:creationId xmlns:p14="http://schemas.microsoft.com/office/powerpoint/2010/main" val="18911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sychologytoday.com/us/basics/adverse-childhood-experience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psychologytoday.com/us/basics/self-esteem" TargetMode="External"/><Relationship Id="rId4" Type="http://schemas.openxmlformats.org/officeDocument/2006/relationships/hyperlink" Target="https://vetoviolence.cdc.gov/apps/phl/resource_center_infographic.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b="0" i="0">
                <a:solidFill>
                  <a:srgbClr val="2C2D30"/>
                </a:solidFill>
                <a:latin typeface="Century Gothic" panose="020B0502020202020204" pitchFamily="34" charset="0"/>
              </a:rPr>
              <a:t>根據疾病控制及預防中心的數據，心理虐待被定為一種</a:t>
            </a:r>
            <a:r>
              <a:rPr lang="zh-HK" b="0" i="0" u="none" strike="noStrike">
                <a:solidFill>
                  <a:srgbClr val="477BE4"/>
                </a:solidFill>
                <a:latin typeface="Century Gothic" panose="020B0502020202020204" pitchFamily="34" charset="0"/>
                <a:hlinkClick r:id="rId3"/>
              </a:rPr>
              <a:t>不良的童年經歷</a:t>
            </a:r>
            <a:r>
              <a:rPr lang="zh-HK" b="0" i="0">
                <a:solidFill>
                  <a:srgbClr val="2C2D30"/>
                </a:solidFill>
                <a:latin typeface="Century Gothic" panose="020B0502020202020204" pitchFamily="34" charset="0"/>
              </a:rPr>
              <a:t>，且有 </a:t>
            </a:r>
            <a:r>
              <a:rPr lang="zh-HK" b="0" i="0" u="none" strike="noStrike">
                <a:solidFill>
                  <a:srgbClr val="477BE4"/>
                </a:solidFill>
                <a:latin typeface="Century Gothic" panose="020B0502020202020204" pitchFamily="34" charset="0"/>
                <a:hlinkClick r:id="rId4"/>
              </a:rPr>
              <a:t>11%</a:t>
            </a:r>
            <a:r>
              <a:rPr lang="zh-HK" b="0" i="0">
                <a:solidFill>
                  <a:srgbClr val="2C2D30"/>
                </a:solidFill>
                <a:latin typeface="Century Gothic" panose="020B0502020202020204" pitchFamily="34" charset="0"/>
              </a:rPr>
              <a:t> 的兒童曾經經歷。情感虐待的受害者往往疲憊不堪，以至他們無法看清該有害的動態。他們會開始認為，那些關係上的問題是他們自己的錯。受害者可能會面臨</a:t>
            </a:r>
            <a:r>
              <a:rPr lang="zh-HK" b="0" i="0" u="none" strike="noStrike">
                <a:solidFill>
                  <a:srgbClr val="2C2D30"/>
                </a:solidFill>
                <a:latin typeface="Century Gothic" panose="020B0502020202020204" pitchFamily="34" charset="0"/>
                <a:hlinkClick r:id="rId5" tooltip="Psychology Today looks at self-esteem"/>
              </a:rPr>
              <a:t>自尊</a:t>
            </a:r>
            <a:r>
              <a:rPr lang="zh-HK" b="0" i="0">
                <a:solidFill>
                  <a:srgbClr val="2C2D30"/>
                </a:solidFill>
                <a:latin typeface="Century Gothic" panose="020B0502020202020204" pitchFamily="34" charset="0"/>
              </a:rPr>
              <a:t>、焦慮和抑鬱的問題</a:t>
            </a:r>
          </a:p>
          <a:p>
            <a:endParaRPr lang="en-CA"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3D00E98C-B19C-4C5E-B45B-DBF6E103D7BC}" type="slidenum">
              <a:rPr lang="en-CA" smtClean="0"/>
              <a:t>4</a:t>
            </a:fld>
            <a:endParaRPr lang="en-CA"/>
          </a:p>
        </p:txBody>
      </p:sp>
    </p:spTree>
    <p:extLst>
      <p:ext uri="{BB962C8B-B14F-4D97-AF65-F5344CB8AC3E}">
        <p14:creationId xmlns:p14="http://schemas.microsoft.com/office/powerpoint/2010/main" val="89880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D967CF6-B623-4F38-ACB5-15960A047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AB72B87-DF44-4CBD-9EF3-F85E4B301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HK"/>
              <a:t>您可添加幻燈片以提供有關您所在地區的長者支援服務和機構之本地聯絡詳情。</a:t>
            </a:r>
            <a:endParaRPr lang="en-US"/>
          </a:p>
        </p:txBody>
      </p:sp>
      <p:sp>
        <p:nvSpPr>
          <p:cNvPr id="113668" name="Slide Number Placeholder 3">
            <a:extLst>
              <a:ext uri="{FF2B5EF4-FFF2-40B4-BE49-F238E27FC236}">
                <a16:creationId xmlns:a16="http://schemas.microsoft.com/office/drawing/2014/main" id="{9D08066F-A72C-4CD2-BA1D-8C0D71B1C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1963"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59163"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16363"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AF3ED-C45C-4A79-AED1-4A674DF282FF}" type="slidenum">
              <a:rPr lang="en-US" altLang="en-US" smtClean="0"/>
              <a:pPr>
                <a:spcBef>
                  <a:spcPct val="0"/>
                </a:spcBef>
              </a:pPr>
              <a:t>16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D967CF6-B623-4F38-ACB5-15960A047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AB72B87-DF44-4CBD-9EF3-F85E4B301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HK"/>
              <a:t>您可添加幻燈片以提供有關您所在地區的長者支援服務和機構之本地聯絡詳情。</a:t>
            </a:r>
            <a:endParaRPr lang="en-US"/>
          </a:p>
        </p:txBody>
      </p:sp>
      <p:sp>
        <p:nvSpPr>
          <p:cNvPr id="113668" name="Slide Number Placeholder 3">
            <a:extLst>
              <a:ext uri="{FF2B5EF4-FFF2-40B4-BE49-F238E27FC236}">
                <a16:creationId xmlns:a16="http://schemas.microsoft.com/office/drawing/2014/main" id="{9D08066F-A72C-4CD2-BA1D-8C0D71B1C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1963"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59163"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16363"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AF3ED-C45C-4A79-AED1-4A674DF282FF}" type="slidenum">
              <a:rPr lang="en-US" altLang="en-US" smtClean="0"/>
              <a:pPr>
                <a:spcBef>
                  <a:spcPct val="0"/>
                </a:spcBef>
              </a:pPr>
              <a:t>17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38D9287-DB01-4677-B3B0-C3B2E86B0B65}" type="slidenum">
              <a:rPr lang="en-CA" smtClean="0"/>
              <a:t>18</a:t>
            </a:fld>
            <a:endParaRPr lang="en-CA"/>
          </a:p>
        </p:txBody>
      </p:sp>
    </p:spTree>
    <p:extLst>
      <p:ext uri="{BB962C8B-B14F-4D97-AF65-F5344CB8AC3E}">
        <p14:creationId xmlns:p14="http://schemas.microsoft.com/office/powerpoint/2010/main" val="1522754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dirty="0"/>
              <a:t>www.chats.on.ca</a:t>
            </a:r>
          </a:p>
        </p:txBody>
      </p:sp>
      <p:grpSp>
        <p:nvGrpSpPr>
          <p:cNvPr id="7" name="Group 6">
            <a:extLst>
              <a:ext uri="{FF2B5EF4-FFF2-40B4-BE49-F238E27FC236}">
                <a16:creationId xmlns:a16="http://schemas.microsoft.com/office/drawing/2014/main" id="{02B1127A-E786-4966-B14D-CB6F89474581}"/>
              </a:ext>
            </a:extLst>
          </p:cNvPr>
          <p:cNvGrpSpPr/>
          <p:nvPr userDrawn="1"/>
        </p:nvGrpSpPr>
        <p:grpSpPr>
          <a:xfrm>
            <a:off x="257452" y="2031025"/>
            <a:ext cx="3311372" cy="1301770"/>
            <a:chOff x="121376" y="2208550"/>
            <a:chExt cx="3860684" cy="1598133"/>
          </a:xfrm>
        </p:grpSpPr>
        <p:sp>
          <p:nvSpPr>
            <p:cNvPr id="8" name="Oval 7">
              <a:extLst>
                <a:ext uri="{FF2B5EF4-FFF2-40B4-BE49-F238E27FC236}">
                  <a16:creationId xmlns:a16="http://schemas.microsoft.com/office/drawing/2014/main" id="{1ACEBABE-841D-4254-9D72-604E94B176A7}"/>
                </a:ext>
              </a:extLst>
            </p:cNvPr>
            <p:cNvSpPr/>
            <p:nvPr/>
          </p:nvSpPr>
          <p:spPr>
            <a:xfrm>
              <a:off x="121376" y="2239140"/>
              <a:ext cx="1238860" cy="1567543"/>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9" name="Oval 8">
              <a:extLst>
                <a:ext uri="{FF2B5EF4-FFF2-40B4-BE49-F238E27FC236}">
                  <a16:creationId xmlns:a16="http://schemas.microsoft.com/office/drawing/2014/main" id="{48FAC556-6CDB-4E07-AEE1-AD00B574A51B}"/>
                </a:ext>
              </a:extLst>
            </p:cNvPr>
            <p:cNvSpPr/>
            <p:nvPr/>
          </p:nvSpPr>
          <p:spPr>
            <a:xfrm>
              <a:off x="1447800" y="2208550"/>
              <a:ext cx="1238860" cy="1567543"/>
            </a:xfrm>
            <a:prstGeom prst="ellipse">
              <a:avLst/>
            </a:prstGeom>
            <a:solidFill>
              <a:srgbClr val="48A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3D954B37-ACB6-4CC7-B7CE-46E856ED4936}"/>
                </a:ext>
              </a:extLst>
            </p:cNvPr>
            <p:cNvSpPr/>
            <p:nvPr/>
          </p:nvSpPr>
          <p:spPr>
            <a:xfrm>
              <a:off x="2788585" y="2208550"/>
              <a:ext cx="1193475" cy="1567543"/>
            </a:xfrm>
            <a:prstGeom prst="ellipse">
              <a:avLst/>
            </a:prstGeom>
            <a:solidFill>
              <a:srgbClr val="006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1" name="Picture 10" descr="Text&#10;&#10;Description automatically generated">
            <a:extLst>
              <a:ext uri="{FF2B5EF4-FFF2-40B4-BE49-F238E27FC236}">
                <a16:creationId xmlns:a16="http://schemas.microsoft.com/office/drawing/2014/main" id="{1FDF8F2A-BFC0-407B-BBC3-327C00CEA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9783" y="2031025"/>
            <a:ext cx="4801169" cy="2514342"/>
          </a:xfrm>
          <a:prstGeom prst="rect">
            <a:avLst/>
          </a:prstGeom>
        </p:spPr>
      </p:pic>
      <p:sp>
        <p:nvSpPr>
          <p:cNvPr id="20" name="Rectangle 19">
            <a:extLst>
              <a:ext uri="{FF2B5EF4-FFF2-40B4-BE49-F238E27FC236}">
                <a16:creationId xmlns:a16="http://schemas.microsoft.com/office/drawing/2014/main" id="{66529149-55D4-4D92-BBAC-01BDB1F88BA0}"/>
              </a:ext>
            </a:extLst>
          </p:cNvPr>
          <p:cNvSpPr/>
          <p:nvPr userDrawn="1"/>
        </p:nvSpPr>
        <p:spPr>
          <a:xfrm>
            <a:off x="257452" y="5761608"/>
            <a:ext cx="2885243" cy="985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4341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00617F"/>
                </a:solidFill>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CA" dirty="0"/>
              <a:t>www.chats.on.ca</a:t>
            </a:r>
          </a:p>
        </p:txBody>
      </p:sp>
      <p:sp>
        <p:nvSpPr>
          <p:cNvPr id="6" name="Slide Number Placeholder 5"/>
          <p:cNvSpPr>
            <a:spLocks noGrp="1"/>
          </p:cNvSpPr>
          <p:nvPr>
            <p:ph type="sldNum" sz="quarter" idx="12"/>
          </p:nvPr>
        </p:nvSpPr>
        <p:spPr>
          <a:xfrm>
            <a:off x="6457950"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178669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a:solidFill>
                  <a:srgbClr val="00617F"/>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solidFill>
                  <a:srgbClr val="006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solidFill>
                  <a:srgbClr val="006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CA" dirty="0"/>
              <a:t>www.chats.on.ca</a:t>
            </a:r>
          </a:p>
        </p:txBody>
      </p:sp>
      <p:sp>
        <p:nvSpPr>
          <p:cNvPr id="9" name="Slide Number Placeholder 8"/>
          <p:cNvSpPr>
            <a:spLocks noGrp="1"/>
          </p:cNvSpPr>
          <p:nvPr>
            <p:ph type="sldNum" sz="quarter" idx="12"/>
          </p:nvPr>
        </p:nvSpPr>
        <p:spPr>
          <a:xfrm>
            <a:off x="6459141" y="6275383"/>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3738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00617F"/>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CA" dirty="0"/>
              <a:t>www.chats.on.ca</a:t>
            </a:r>
          </a:p>
        </p:txBody>
      </p:sp>
      <p:sp>
        <p:nvSpPr>
          <p:cNvPr id="5" name="Slide Number Placeholder 4"/>
          <p:cNvSpPr>
            <a:spLocks noGrp="1"/>
          </p:cNvSpPr>
          <p:nvPr>
            <p:ph type="sldNum" sz="quarter" idx="12"/>
          </p:nvPr>
        </p:nvSpPr>
        <p:spPr>
          <a:xfrm>
            <a:off x="6457950"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89967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solidFill>
                  <a:srgbClr val="00617F"/>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solidFill>
                  <a:srgbClr val="00617F"/>
                </a:solidFill>
              </a:defRPr>
            </a:lvl1pPr>
            <a:lvl2pPr>
              <a:defRPr sz="2800">
                <a:solidFill>
                  <a:srgbClr val="00617F"/>
                </a:solidFill>
              </a:defRPr>
            </a:lvl2pPr>
            <a:lvl3pPr>
              <a:defRPr sz="2400">
                <a:solidFill>
                  <a:srgbClr val="00617F"/>
                </a:solidFill>
              </a:defRPr>
            </a:lvl3pPr>
            <a:lvl4pPr>
              <a:defRPr sz="2000">
                <a:solidFill>
                  <a:srgbClr val="00617F"/>
                </a:solidFill>
              </a:defRPr>
            </a:lvl4pPr>
            <a:lvl5pPr>
              <a:defRPr sz="2000">
                <a:solidFill>
                  <a:srgbClr val="00617F"/>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solidFill>
                  <a:srgbClr val="00617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CA" dirty="0"/>
              <a:t>www.chats.on.ca</a:t>
            </a:r>
          </a:p>
        </p:txBody>
      </p:sp>
      <p:sp>
        <p:nvSpPr>
          <p:cNvPr id="7" name="Slide Number Placeholder 6"/>
          <p:cNvSpPr>
            <a:spLocks noGrp="1"/>
          </p:cNvSpPr>
          <p:nvPr>
            <p:ph type="sldNum" sz="quarter" idx="12"/>
          </p:nvPr>
        </p:nvSpPr>
        <p:spPr>
          <a:xfrm>
            <a:off x="6459141"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18507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2442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008"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793"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BE9C6E-5325-4EA6-8863-DF1A09AB3196}" type="datetimeFigureOut">
              <a:rPr lang="en-US" smtClean="0"/>
              <a:t>12/24/2021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57B229-F2B8-4AEA-A76F-A871F4BF2303}" type="slidenum">
              <a:rPr lang="en-US" smtClean="0"/>
              <a:t>‹#›</a:t>
            </a:fld>
            <a:endParaRPr lang="en-US" dirty="0"/>
          </a:p>
        </p:txBody>
      </p:sp>
    </p:spTree>
    <p:extLst>
      <p:ext uri="{BB962C8B-B14F-4D97-AF65-F5344CB8AC3E}">
        <p14:creationId xmlns:p14="http://schemas.microsoft.com/office/powerpoint/2010/main" val="107968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466730" y="6275383"/>
            <a:ext cx="2210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www.chats.on.ca	</a:t>
            </a:r>
          </a:p>
        </p:txBody>
      </p:sp>
      <p:sp>
        <p:nvSpPr>
          <p:cNvPr id="6" name="Slide Number Placeholder 5"/>
          <p:cNvSpPr>
            <a:spLocks noGrp="1"/>
          </p:cNvSpPr>
          <p:nvPr>
            <p:ph type="sldNum" sz="quarter" idx="4"/>
          </p:nvPr>
        </p:nvSpPr>
        <p:spPr>
          <a:xfrm>
            <a:off x="6795301" y="62753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D3831-F494-49C6-A8CD-07D466C93E28}" type="slidenum">
              <a:rPr lang="en-CA" smtClean="0"/>
              <a:t>‹#›</a:t>
            </a:fld>
            <a:endParaRPr lang="en-CA" dirty="0"/>
          </a:p>
        </p:txBody>
      </p:sp>
      <p:pic>
        <p:nvPicPr>
          <p:cNvPr id="14" name="Picture 13">
            <a:extLst>
              <a:ext uri="{FF2B5EF4-FFF2-40B4-BE49-F238E27FC236}">
                <a16:creationId xmlns:a16="http://schemas.microsoft.com/office/drawing/2014/main" id="{1EE1B5C3-7B72-40F4-8375-EBB1848898EC}"/>
              </a:ext>
            </a:extLst>
          </p:cNvPr>
          <p:cNvPicPr>
            <a:picLocks noChangeAspect="1"/>
          </p:cNvPicPr>
          <p:nvPr userDrawn="1"/>
        </p:nvPicPr>
        <p:blipFill>
          <a:blip r:embed="rId9"/>
          <a:stretch>
            <a:fillRect/>
          </a:stretch>
        </p:blipFill>
        <p:spPr>
          <a:xfrm>
            <a:off x="189946" y="5738666"/>
            <a:ext cx="2979382" cy="1037978"/>
          </a:xfrm>
          <a:prstGeom prst="rect">
            <a:avLst/>
          </a:prstGeom>
        </p:spPr>
      </p:pic>
    </p:spTree>
    <p:extLst>
      <p:ext uri="{BB962C8B-B14F-4D97-AF65-F5344CB8AC3E}">
        <p14:creationId xmlns:p14="http://schemas.microsoft.com/office/powerpoint/2010/main" val="3885108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8" r:id="rId5"/>
    <p:sldLayoutId id="2147483669" r:id="rId6"/>
    <p:sldLayoutId id="2147483670" r:id="rId7"/>
  </p:sldLayoutIdLst>
  <p:txStyles>
    <p:titleStyle>
      <a:lvl1pPr algn="l" defTabSz="914400" rtl="0" eaLnBrk="1" latinLnBrk="0" hangingPunct="1">
        <a:lnSpc>
          <a:spcPct val="90000"/>
        </a:lnSpc>
        <a:spcBef>
          <a:spcPct val="0"/>
        </a:spcBef>
        <a:buNone/>
        <a:defRPr sz="4400" kern="1200">
          <a:solidFill>
            <a:srgbClr val="00617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1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17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1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17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1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9.emf"/><Relationship Id="rId3" Type="http://schemas.microsoft.com/office/2018/10/relationships/comments" Target="../comments/modernComment_1FC_0.xml"/><Relationship Id="rId7" Type="http://schemas.openxmlformats.org/officeDocument/2006/relationships/hyperlink" Target="http://www.chats.on.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elderabuse-yorkregion.ca/" TargetMode="External"/><Relationship Id="rId5" Type="http://schemas.openxmlformats.org/officeDocument/2006/relationships/hyperlink" Target="http://www.psan-sc.ca/" TargetMode="External"/><Relationship Id="rId4" Type="http://schemas.openxmlformats.org/officeDocument/2006/relationships/hyperlink" Target="http://www.eapon.ca/" TargetMode="External"/></Relationships>
</file>

<file path=ppt/slides/_rels/slide17.xml.rels><?xml version="1.0" encoding="UTF-8" standalone="yes"?>
<Relationships xmlns="http://schemas.openxmlformats.org/package/2006/relationships"><Relationship Id="rId3" Type="http://schemas.microsoft.com/office/2018/10/relationships/comments" Target="../comments/modernComment_1DF_0.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york@menandfamilie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anada.ca/en/immigration-refugees-citizenship/corporate/publications-manuals/operational-bulletins-manuals/service-delivery/abuse/types-abus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anada.ca/en/immigration-refugees-citizenship/corporate/publications-manuals/operational-bulletins-manuals/service-delivery/abuse/types-abus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sychologytoday.com/us/basics/fea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03_2C42D27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youtu.be/Py-91YMGeqc"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F6_C1A20C2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FE_F936CE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9C47-F9C0-47E0-BFE0-3CE22D6C5A18}"/>
              </a:ext>
            </a:extLst>
          </p:cNvPr>
          <p:cNvSpPr>
            <a:spLocks noGrp="1"/>
          </p:cNvSpPr>
          <p:nvPr>
            <p:ph type="title"/>
          </p:nvPr>
        </p:nvSpPr>
        <p:spPr>
          <a:xfrm>
            <a:off x="628650" y="365126"/>
            <a:ext cx="7886700" cy="5352628"/>
          </a:xfrm>
        </p:spPr>
        <p:txBody>
          <a:bodyPr>
            <a:normAutofit/>
          </a:bodyPr>
          <a:lstStyle/>
          <a:p>
            <a:pPr algn="ctr"/>
            <a:r>
              <a:rPr lang="zh-HK" b="1">
                <a:solidFill>
                  <a:srgbClr val="7030A0"/>
                </a:solidFill>
              </a:rPr>
              <a:t>防止跨代虐老</a:t>
            </a:r>
            <a:br>
              <a:rPr lang="zh-HK" b="1">
                <a:solidFill>
                  <a:srgbClr val="7030A0"/>
                </a:solidFill>
              </a:rPr>
            </a:br>
            <a:br>
              <a:rPr lang="zh-HK" b="1">
                <a:solidFill>
                  <a:srgbClr val="7030A0"/>
                </a:solidFill>
              </a:rPr>
            </a:br>
            <a:br>
              <a:rPr lang="zh-HK" sz="4400" b="1">
                <a:solidFill>
                  <a:srgbClr val="7030A0"/>
                </a:solidFill>
              </a:rPr>
            </a:br>
            <a:r>
              <a:rPr lang="zh-HK" sz="4400" b="1">
                <a:solidFill>
                  <a:schemeClr val="tx2"/>
                </a:solidFill>
              </a:rPr>
              <a:t>性、肢體</a:t>
            </a:r>
            <a:r>
              <a:rPr lang="zh-HK" b="1">
                <a:solidFill>
                  <a:schemeClr val="tx2"/>
                </a:solidFill>
              </a:rPr>
              <a:t>及</a:t>
            </a:r>
            <a:r>
              <a:rPr lang="zh-HK" sz="4400" b="1">
                <a:solidFill>
                  <a:schemeClr val="tx2"/>
                </a:solidFill>
              </a:rPr>
              <a:t>心理虐待</a:t>
            </a:r>
            <a:br>
              <a:rPr lang="zh-HK" sz="4400">
                <a:solidFill>
                  <a:schemeClr val="tx2"/>
                </a:solidFill>
              </a:rPr>
            </a:br>
            <a:endParaRPr lang="zh-HK" sz="4400">
              <a:solidFill>
                <a:schemeClr val="tx2"/>
              </a:solidFill>
            </a:endParaRPr>
          </a:p>
        </p:txBody>
      </p:sp>
      <p:pic>
        <p:nvPicPr>
          <p:cNvPr id="4" name="Picture 3" descr="A picture containing logo  Description automatically generated">
            <a:extLst>
              <a:ext uri="{FF2B5EF4-FFF2-40B4-BE49-F238E27FC236}">
                <a16:creationId xmlns:a16="http://schemas.microsoft.com/office/drawing/2014/main" id="{6577CDCF-CE71-4319-B931-F60D66356E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4125" y="5991930"/>
            <a:ext cx="4679090" cy="612000"/>
          </a:xfrm>
          <a:prstGeom prst="rect">
            <a:avLst/>
          </a:prstGeom>
        </p:spPr>
      </p:pic>
    </p:spTree>
    <p:extLst>
      <p:ext uri="{BB962C8B-B14F-4D97-AF65-F5344CB8AC3E}">
        <p14:creationId xmlns:p14="http://schemas.microsoft.com/office/powerpoint/2010/main" val="92420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F779-097B-405D-AC8E-3EE10B3BAA9C}"/>
              </a:ext>
            </a:extLst>
          </p:cNvPr>
          <p:cNvSpPr>
            <a:spLocks noGrp="1"/>
          </p:cNvSpPr>
          <p:nvPr>
            <p:ph type="title"/>
          </p:nvPr>
        </p:nvSpPr>
        <p:spPr/>
        <p:txBody>
          <a:bodyPr/>
          <a:lstStyle/>
          <a:p>
            <a:r>
              <a:rPr lang="zh-HK">
                <a:solidFill>
                  <a:srgbClr val="7030A0"/>
                </a:solidFill>
              </a:rPr>
              <a:t>您可如何協助</a:t>
            </a:r>
          </a:p>
        </p:txBody>
      </p:sp>
      <p:sp>
        <p:nvSpPr>
          <p:cNvPr id="3" name="Content Placeholder 2">
            <a:extLst>
              <a:ext uri="{FF2B5EF4-FFF2-40B4-BE49-F238E27FC236}">
                <a16:creationId xmlns:a16="http://schemas.microsoft.com/office/drawing/2014/main" id="{A231BFB3-2C5D-4F07-B433-020F18009867}"/>
              </a:ext>
            </a:extLst>
          </p:cNvPr>
          <p:cNvSpPr>
            <a:spLocks noGrp="1"/>
          </p:cNvSpPr>
          <p:nvPr>
            <p:ph idx="1"/>
          </p:nvPr>
        </p:nvSpPr>
        <p:spPr/>
        <p:txBody>
          <a:bodyPr/>
          <a:lstStyle/>
          <a:p>
            <a:r>
              <a:rPr lang="zh-HK">
                <a:solidFill>
                  <a:schemeClr val="tx1"/>
                </a:solidFill>
                <a:cs typeface="Arial" panose="020B0604020202020204" pitchFamily="34" charset="0"/>
              </a:rPr>
              <a:t>保持警惕</a:t>
            </a:r>
          </a:p>
          <a:p>
            <a:r>
              <a:rPr lang="zh-HK">
                <a:solidFill>
                  <a:schemeClr val="tx1"/>
                </a:solidFill>
                <a:cs typeface="Arial" panose="020B0604020202020204" pitchFamily="34" charset="0"/>
              </a:rPr>
              <a:t>識別警號</a:t>
            </a:r>
          </a:p>
          <a:p>
            <a:r>
              <a:rPr lang="zh-HK">
                <a:solidFill>
                  <a:schemeClr val="tx1"/>
                </a:solidFill>
                <a:cs typeface="Arial" panose="020B0604020202020204" pitchFamily="34" charset="0"/>
              </a:rPr>
              <a:t>提問</a:t>
            </a:r>
          </a:p>
          <a:p>
            <a:r>
              <a:rPr lang="zh-HK">
                <a:solidFill>
                  <a:schemeClr val="tx1"/>
                </a:solidFill>
                <a:cs typeface="Arial" panose="020B0604020202020204" pitchFamily="34" charset="0"/>
              </a:rPr>
              <a:t>仔細聆聽</a:t>
            </a:r>
          </a:p>
          <a:p>
            <a:r>
              <a:rPr lang="zh-HK">
                <a:solidFill>
                  <a:schemeClr val="tx1"/>
                </a:solidFill>
                <a:cs typeface="Arial" panose="020B0604020202020204" pitchFamily="34" charset="0"/>
              </a:rPr>
              <a:t>給予支援——讓他們告訴你其需要</a:t>
            </a:r>
          </a:p>
          <a:p>
            <a:r>
              <a:rPr lang="zh-HK">
                <a:solidFill>
                  <a:schemeClr val="tx1"/>
                </a:solidFill>
                <a:cs typeface="Arial" panose="020B0604020202020204" pitchFamily="34" charset="0"/>
              </a:rPr>
              <a:t>查找和分享本地資源</a:t>
            </a:r>
          </a:p>
          <a:p>
            <a:endParaRPr lang="en-CA" dirty="0"/>
          </a:p>
          <a:p>
            <a:endParaRPr lang="en-CA" dirty="0"/>
          </a:p>
        </p:txBody>
      </p:sp>
    </p:spTree>
    <p:extLst>
      <p:ext uri="{BB962C8B-B14F-4D97-AF65-F5344CB8AC3E}">
        <p14:creationId xmlns:p14="http://schemas.microsoft.com/office/powerpoint/2010/main" val="244273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0E51-AA18-4F17-94A8-B92639B259DD}"/>
              </a:ext>
            </a:extLst>
          </p:cNvPr>
          <p:cNvSpPr>
            <a:spLocks noGrp="1"/>
          </p:cNvSpPr>
          <p:nvPr>
            <p:ph type="title"/>
          </p:nvPr>
        </p:nvSpPr>
        <p:spPr/>
        <p:txBody>
          <a:bodyPr/>
          <a:lstStyle/>
          <a:p>
            <a:r>
              <a:rPr lang="zh-HK">
                <a:solidFill>
                  <a:srgbClr val="7030A0"/>
                </a:solidFill>
              </a:rPr>
              <a:t>安全的回應</a:t>
            </a:r>
          </a:p>
        </p:txBody>
      </p:sp>
      <p:sp>
        <p:nvSpPr>
          <p:cNvPr id="3" name="Content Placeholder 2">
            <a:extLst>
              <a:ext uri="{FF2B5EF4-FFF2-40B4-BE49-F238E27FC236}">
                <a16:creationId xmlns:a16="http://schemas.microsoft.com/office/drawing/2014/main" id="{A6F533E6-C72D-4B99-A3B6-FC667E835FEB}"/>
              </a:ext>
            </a:extLst>
          </p:cNvPr>
          <p:cNvSpPr>
            <a:spLocks noGrp="1"/>
          </p:cNvSpPr>
          <p:nvPr>
            <p:ph idx="1"/>
          </p:nvPr>
        </p:nvSpPr>
        <p:spPr>
          <a:ln>
            <a:noFill/>
          </a:ln>
        </p:spPr>
        <p:txBody>
          <a:bodyPr/>
          <a:lstStyle/>
          <a:p>
            <a:pPr marL="0" indent="0" eaLnBrk="1" hangingPunct="1">
              <a:spcBef>
                <a:spcPts val="0"/>
              </a:spcBef>
              <a:spcAft>
                <a:spcPts val="1200"/>
              </a:spcAft>
              <a:buNone/>
              <a:defRPr/>
            </a:pPr>
            <a:r>
              <a:rPr lang="zh-HK" sz="2800">
                <a:solidFill>
                  <a:srgbClr val="000000"/>
                </a:solidFill>
                <a:cs typeface="Arial" panose="020B0604020202020204" pitchFamily="34" charset="0"/>
              </a:rPr>
              <a:t>如果有人告訴您他們受到虐待，說以下一些話會有幫助：</a:t>
            </a:r>
          </a:p>
          <a:p>
            <a:pPr eaLnBrk="1" hangingPunct="1">
              <a:defRPr/>
            </a:pPr>
            <a:r>
              <a:rPr lang="zh-HK" sz="2800">
                <a:solidFill>
                  <a:srgbClr val="000000"/>
                </a:solidFill>
                <a:cs typeface="Arial" panose="020B0604020202020204" pitchFamily="34" charset="0"/>
              </a:rPr>
              <a:t>「我相信你。」</a:t>
            </a:r>
          </a:p>
          <a:p>
            <a:pPr eaLnBrk="1" hangingPunct="1">
              <a:defRPr/>
            </a:pPr>
            <a:r>
              <a:rPr lang="zh-HK" sz="2800">
                <a:solidFill>
                  <a:srgbClr val="000000"/>
                </a:solidFill>
                <a:cs typeface="Arial" panose="020B0604020202020204" pitchFamily="34" charset="0"/>
              </a:rPr>
              <a:t>「這不是你的錯。」</a:t>
            </a:r>
          </a:p>
          <a:p>
            <a:pPr eaLnBrk="1" hangingPunct="1">
              <a:defRPr/>
            </a:pPr>
            <a:r>
              <a:rPr lang="zh-HK" sz="2800">
                <a:solidFill>
                  <a:srgbClr val="000000"/>
                </a:solidFill>
                <a:cs typeface="Arial" panose="020B0604020202020204" pitchFamily="34" charset="0"/>
              </a:rPr>
              <a:t>「我擔心你的安全。」</a:t>
            </a:r>
          </a:p>
          <a:p>
            <a:pPr eaLnBrk="1" hangingPunct="1">
              <a:defRPr/>
            </a:pPr>
            <a:r>
              <a:rPr lang="zh-HK" sz="2800">
                <a:solidFill>
                  <a:srgbClr val="000000"/>
                </a:solidFill>
                <a:cs typeface="Arial" panose="020B0604020202020204" pitchFamily="34" charset="0"/>
              </a:rPr>
              <a:t>「我會支持你和你所作的決定。」</a:t>
            </a:r>
          </a:p>
          <a:p>
            <a:pPr eaLnBrk="1" hangingPunct="1">
              <a:defRPr/>
            </a:pPr>
            <a:r>
              <a:rPr lang="zh-HK" sz="2800">
                <a:solidFill>
                  <a:schemeClr val="tx1"/>
                </a:solidFill>
                <a:cs typeface="Arial" panose="020B0604020202020204" pitchFamily="34" charset="0"/>
              </a:rPr>
              <a:t>「我可以怎樣幫忙？」</a:t>
            </a:r>
          </a:p>
          <a:p>
            <a:endParaRPr lang="en-CA"/>
          </a:p>
        </p:txBody>
      </p:sp>
    </p:spTree>
    <p:extLst>
      <p:ext uri="{BB962C8B-B14F-4D97-AF65-F5344CB8AC3E}">
        <p14:creationId xmlns:p14="http://schemas.microsoft.com/office/powerpoint/2010/main" val="33755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C3AE-9D1B-4267-B091-4FAC712D6A64}"/>
              </a:ext>
            </a:extLst>
          </p:cNvPr>
          <p:cNvSpPr>
            <a:spLocks noGrp="1"/>
          </p:cNvSpPr>
          <p:nvPr>
            <p:ph type="title"/>
          </p:nvPr>
        </p:nvSpPr>
        <p:spPr/>
        <p:txBody>
          <a:bodyPr>
            <a:normAutofit/>
          </a:bodyPr>
          <a:lstStyle/>
          <a:p>
            <a:r>
              <a:rPr lang="zh-HK">
                <a:solidFill>
                  <a:srgbClr val="7030A0"/>
                </a:solidFill>
                <a:latin typeface="+mn-lt"/>
              </a:rPr>
              <a:t>求助信號</a:t>
            </a:r>
          </a:p>
        </p:txBody>
      </p:sp>
      <p:sp>
        <p:nvSpPr>
          <p:cNvPr id="3" name="Content Placeholder 2">
            <a:extLst>
              <a:ext uri="{FF2B5EF4-FFF2-40B4-BE49-F238E27FC236}">
                <a16:creationId xmlns:a16="http://schemas.microsoft.com/office/drawing/2014/main" id="{2E32C2EA-50E4-45C0-83D3-DA780D078E52}"/>
              </a:ext>
            </a:extLst>
          </p:cNvPr>
          <p:cNvSpPr>
            <a:spLocks noGrp="1"/>
          </p:cNvSpPr>
          <p:nvPr>
            <p:ph idx="1"/>
          </p:nvPr>
        </p:nvSpPr>
        <p:spPr/>
        <p:txBody>
          <a:bodyPr>
            <a:normAutofit/>
          </a:bodyPr>
          <a:lstStyle/>
          <a:p>
            <a:endParaRPr lang="en-CA" dirty="0"/>
          </a:p>
          <a:p>
            <a:pPr marL="0" indent="0">
              <a:buNone/>
            </a:pPr>
            <a:endParaRPr lang="en-CA" dirty="0"/>
          </a:p>
          <a:p>
            <a:pPr>
              <a:lnSpc>
                <a:spcPct val="107000"/>
              </a:lnSpc>
              <a:spcAft>
                <a:spcPts val="600"/>
              </a:spcAft>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a:lnSpc>
                <a:spcPct val="107000"/>
              </a:lnSpc>
              <a:spcAft>
                <a:spcPts val="600"/>
              </a:spcAft>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marL="0" indent="0">
              <a:lnSpc>
                <a:spcPct val="107000"/>
              </a:lnSpc>
              <a:spcAft>
                <a:spcPts val="600"/>
              </a:spcAft>
              <a:buNone/>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a:lnSpc>
                <a:spcPct val="107000"/>
              </a:lnSpc>
              <a:spcAft>
                <a:spcPts val="600"/>
              </a:spcAft>
            </a:pPr>
            <a:r>
              <a:rPr lang="zh-HK" sz="1800" b="1">
                <a:solidFill>
                  <a:srgbClr val="000000"/>
                </a:solidFill>
                <a:ea typeface="Times New Roman" panose="02020603050405020304" pitchFamily="18" charset="0"/>
                <a:cs typeface="Arial" panose="020B0604020202020204" pitchFamily="34" charset="0"/>
              </a:rPr>
              <a:t>如看到有人使用「求助信號」，則應以安全的方式接觸，以了解他們需要和希望您怎樣做。</a:t>
            </a:r>
          </a:p>
          <a:p>
            <a:pPr>
              <a:lnSpc>
                <a:spcPct val="107000"/>
              </a:lnSpc>
              <a:spcAft>
                <a:spcPts val="600"/>
              </a:spcAft>
            </a:pPr>
            <a:r>
              <a:rPr lang="zh-HK" sz="1800" b="1">
                <a:solidFill>
                  <a:srgbClr val="000000"/>
                </a:solidFill>
                <a:ea typeface="Times New Roman" panose="02020603050405020304" pitchFamily="18" charset="0"/>
                <a:cs typeface="Arial" panose="020B0604020202020204" pitchFamily="34" charset="0"/>
              </a:rPr>
              <a:t>如果您或您認識的人身陷即時危險，請致電 911 或您當地的緊急服務（警察、消防、救護車）。</a:t>
            </a:r>
          </a:p>
          <a:p>
            <a:pPr marL="0" indent="0">
              <a:buNone/>
            </a:pPr>
            <a:endParaRPr lang="en-CA" dirty="0"/>
          </a:p>
        </p:txBody>
      </p:sp>
      <p:pic>
        <p:nvPicPr>
          <p:cNvPr id="6" name="Picture 5" descr="A picture containing text  Description automatically generated">
            <a:extLst>
              <a:ext uri="{FF2B5EF4-FFF2-40B4-BE49-F238E27FC236}">
                <a16:creationId xmlns:a16="http://schemas.microsoft.com/office/drawing/2014/main" id="{FC1EBB0B-ADF0-4D22-B8E6-A360E2995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430" y="1517809"/>
            <a:ext cx="4331050" cy="2340000"/>
          </a:xfrm>
          <a:prstGeom prst="rect">
            <a:avLst/>
          </a:prstGeom>
        </p:spPr>
      </p:pic>
      <p:sp>
        <p:nvSpPr>
          <p:cNvPr id="7" name="TextBox 6">
            <a:extLst>
              <a:ext uri="{FF2B5EF4-FFF2-40B4-BE49-F238E27FC236}">
                <a16:creationId xmlns:a16="http://schemas.microsoft.com/office/drawing/2014/main" id="{52AB3549-7D4A-4E4D-A03C-971E574294F0}"/>
              </a:ext>
            </a:extLst>
          </p:cNvPr>
          <p:cNvSpPr txBox="1"/>
          <p:nvPr/>
        </p:nvSpPr>
        <p:spPr>
          <a:xfrm>
            <a:off x="5440680" y="6515100"/>
            <a:ext cx="3788217" cy="369332"/>
          </a:xfrm>
          <a:prstGeom prst="rect">
            <a:avLst/>
          </a:prstGeom>
          <a:noFill/>
        </p:spPr>
        <p:txBody>
          <a:bodyPr wrap="none" rtlCol="0">
            <a:spAutoFit/>
          </a:bodyPr>
          <a:lstStyle/>
          <a:p>
            <a:r>
              <a:rPr lang="zh-HK" dirty="0">
                <a:solidFill>
                  <a:srgbClr val="7030A0"/>
                </a:solidFill>
              </a:rPr>
              <a:t>Canadian Women</a:t>
            </a:r>
            <a:r>
              <a:rPr lang="en-US" altLang="zh-HK" dirty="0">
                <a:solidFill>
                  <a:srgbClr val="7030A0"/>
                </a:solidFill>
              </a:rPr>
              <a:t>’</a:t>
            </a:r>
            <a:r>
              <a:rPr lang="zh-HK" dirty="0">
                <a:solidFill>
                  <a:srgbClr val="7030A0"/>
                </a:solidFill>
              </a:rPr>
              <a:t>s Foundation</a:t>
            </a:r>
          </a:p>
        </p:txBody>
      </p:sp>
    </p:spTree>
    <p:extLst>
      <p:ext uri="{BB962C8B-B14F-4D97-AF65-F5344CB8AC3E}">
        <p14:creationId xmlns:p14="http://schemas.microsoft.com/office/powerpoint/2010/main" val="39346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56E2-5A9E-46E1-BD92-711C36624C82}"/>
              </a:ext>
            </a:extLst>
          </p:cNvPr>
          <p:cNvSpPr>
            <a:spLocks noGrp="1"/>
          </p:cNvSpPr>
          <p:nvPr>
            <p:ph type="title"/>
          </p:nvPr>
        </p:nvSpPr>
        <p:spPr/>
        <p:txBody>
          <a:bodyPr/>
          <a:lstStyle/>
          <a:p>
            <a:r>
              <a:rPr lang="zh-HK">
                <a:solidFill>
                  <a:srgbClr val="7030A0"/>
                </a:solidFill>
                <a:cs typeface="Arial" panose="020B0604020202020204" pitchFamily="34" charset="0"/>
              </a:rPr>
              <a:t>安全規劃</a:t>
            </a:r>
          </a:p>
        </p:txBody>
      </p:sp>
      <p:sp>
        <p:nvSpPr>
          <p:cNvPr id="3" name="Content Placeholder 2">
            <a:extLst>
              <a:ext uri="{FF2B5EF4-FFF2-40B4-BE49-F238E27FC236}">
                <a16:creationId xmlns:a16="http://schemas.microsoft.com/office/drawing/2014/main" id="{98C25ED2-3486-4F2D-AB26-66F71F1DCC9A}"/>
              </a:ext>
            </a:extLst>
          </p:cNvPr>
          <p:cNvSpPr>
            <a:spLocks noGrp="1"/>
          </p:cNvSpPr>
          <p:nvPr>
            <p:ph idx="1"/>
          </p:nvPr>
        </p:nvSpPr>
        <p:spPr>
          <a:xfrm>
            <a:off x="628650" y="1564395"/>
            <a:ext cx="7886700" cy="4612568"/>
          </a:xfrm>
        </p:spPr>
        <p:txBody>
          <a:bodyPr>
            <a:normAutofit/>
          </a:bodyPr>
          <a:lstStyle/>
          <a:p>
            <a:pPr marL="0" indent="0">
              <a:buNone/>
            </a:pPr>
            <a:r>
              <a:rPr lang="zh-HK" sz="2000">
                <a:solidFill>
                  <a:schemeClr val="tx1"/>
                </a:solidFill>
                <a:cs typeface="Arial" panose="020B0604020202020204" pitchFamily="34" charset="0"/>
              </a:rPr>
              <a:t>妥善保管您的個人文件並考慮在緊急情況下的應對方法，尤為重要。  您可考慮整理一個應急包，內含：</a:t>
            </a:r>
          </a:p>
          <a:p>
            <a:r>
              <a:rPr lang="zh-HK" sz="2000">
                <a:solidFill>
                  <a:schemeClr val="tx1"/>
                </a:solidFill>
                <a:cs typeface="Arial" panose="020B0604020202020204" pitchFamily="34" charset="0"/>
              </a:rPr>
              <a:t>緊急聯絡電話號碼（例如：家人、朋友、避難處）</a:t>
            </a:r>
          </a:p>
          <a:p>
            <a:r>
              <a:rPr lang="zh-HK" sz="2000">
                <a:solidFill>
                  <a:schemeClr val="tx1"/>
                </a:solidFill>
                <a:cs typeface="Arial" panose="020B0604020202020204" pitchFamily="34" charset="0"/>
              </a:rPr>
              <a:t>現金/額外的衣服/眼鏡/助聽器/輔助裝置 </a:t>
            </a:r>
          </a:p>
          <a:p>
            <a:r>
              <a:rPr lang="zh-HK" sz="2000">
                <a:solidFill>
                  <a:schemeClr val="tx1"/>
                </a:solidFill>
                <a:cs typeface="Arial" panose="020B0604020202020204" pitchFamily="34" charset="0"/>
              </a:rPr>
              <a:t>藥物清單和至少 3 天的藥量，以及藥房電話號碼</a:t>
            </a:r>
          </a:p>
          <a:p>
            <a:r>
              <a:rPr lang="zh-HK" sz="2000">
                <a:solidFill>
                  <a:schemeClr val="tx1"/>
                </a:solidFill>
                <a:cs typeface="Arial" panose="020B0604020202020204" pitchFamily="34" charset="0"/>
              </a:rPr>
              <a:t>重要文件/身份證/SIN/護照/醫療卡/門匙/銀行資料等的副本</a:t>
            </a:r>
          </a:p>
          <a:p>
            <a:r>
              <a:rPr lang="zh-HK" sz="2000">
                <a:solidFill>
                  <a:schemeClr val="tx1"/>
                </a:solidFill>
                <a:cs typeface="Arial" panose="020B0604020202020204" pitchFamily="34" charset="0"/>
              </a:rPr>
              <a:t>最重要的是，確定在家中和在戶外安全躲避的地方，以及逃生路線</a:t>
            </a:r>
          </a:p>
          <a:p>
            <a:pPr marL="0" indent="0">
              <a:buNone/>
            </a:pPr>
            <a:endParaRPr lang="en-CA" sz="2400" dirty="0">
              <a:solidFill>
                <a:schemeClr val="tx1"/>
              </a:solidFill>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06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9507" y="395764"/>
            <a:ext cx="7338060" cy="1131570"/>
          </a:xfrm>
        </p:spPr>
        <p:txBody>
          <a:bodyPr>
            <a:normAutofit fontScale="90000"/>
          </a:bodyPr>
          <a:lstStyle/>
          <a:p>
            <a:r>
              <a:rPr lang="zh-HK" sz="4000">
                <a:solidFill>
                  <a:srgbClr val="7030A0"/>
                </a:solidFill>
                <a:ea typeface="Cambria" panose="02040503050406030204" pitchFamily="18" charset="0"/>
              </a:rPr>
              <a:t>虐老屬違法嗎？</a:t>
            </a:r>
            <a:br>
              <a:rPr lang="zh-HK" sz="4000">
                <a:solidFill>
                  <a:srgbClr val="7030A0"/>
                </a:solidFill>
                <a:ea typeface="Cambria" panose="02040503050406030204" pitchFamily="18" charset="0"/>
              </a:rPr>
            </a:br>
            <a:r>
              <a:rPr lang="zh-HK">
                <a:solidFill>
                  <a:srgbClr val="7030A0"/>
                </a:solidFill>
                <a:ea typeface="Cambria" panose="02040503050406030204" pitchFamily="18" charset="0"/>
              </a:rPr>
              <a:t> </a:t>
            </a:r>
          </a:p>
        </p:txBody>
      </p:sp>
      <p:sp>
        <p:nvSpPr>
          <p:cNvPr id="10" name="Content Placeholder 9"/>
          <p:cNvSpPr>
            <a:spLocks noGrp="1"/>
          </p:cNvSpPr>
          <p:nvPr>
            <p:ph type="body" idx="1"/>
          </p:nvPr>
        </p:nvSpPr>
        <p:spPr>
          <a:xfrm>
            <a:off x="740988" y="1248673"/>
            <a:ext cx="3566160" cy="557321"/>
          </a:xfrm>
        </p:spPr>
        <p:txBody>
          <a:bodyPr>
            <a:normAutofit fontScale="55000" lnSpcReduction="20000"/>
          </a:bodyPr>
          <a:lstStyle/>
          <a:p>
            <a:endParaRPr lang="en-US" dirty="0"/>
          </a:p>
          <a:p>
            <a:r>
              <a:rPr lang="zh-HK" sz="2900">
                <a:solidFill>
                  <a:schemeClr val="tx1"/>
                </a:solidFill>
                <a:cs typeface="Arial" panose="020B0604020202020204" pitchFamily="34" charset="0"/>
              </a:rPr>
              <a:t>侵犯權利和自由</a:t>
            </a:r>
          </a:p>
          <a:p>
            <a:endParaRPr lang="en-US" dirty="0"/>
          </a:p>
        </p:txBody>
      </p:sp>
      <p:sp>
        <p:nvSpPr>
          <p:cNvPr id="11" name="Content Placeholder 10"/>
          <p:cNvSpPr>
            <a:spLocks noGrp="1"/>
          </p:cNvSpPr>
          <p:nvPr>
            <p:ph sz="half" idx="2"/>
          </p:nvPr>
        </p:nvSpPr>
        <p:spPr>
          <a:xfrm>
            <a:off x="634078" y="1805994"/>
            <a:ext cx="3868340" cy="3684588"/>
          </a:xfrm>
        </p:spPr>
        <p:txBody>
          <a:bodyPr>
            <a:normAutofit/>
          </a:bodyPr>
          <a:lstStyle/>
          <a:p>
            <a:r>
              <a:rPr lang="zh-HK" sz="1900">
                <a:solidFill>
                  <a:schemeClr val="tx1"/>
                </a:solidFill>
                <a:cs typeface="Arial" panose="020B0604020202020204" pitchFamily="34" charset="0"/>
              </a:rPr>
              <a:t>如果有人干預長者作出選擇的能力，尤其是有關選擇受到法律保障。</a:t>
            </a:r>
          </a:p>
          <a:p>
            <a:pPr lvl="1"/>
            <a:r>
              <a:rPr lang="zh-HK" sz="1900">
                <a:solidFill>
                  <a:schemeClr val="tx1"/>
                </a:solidFill>
                <a:cs typeface="Arial" panose="020B0604020202020204" pitchFamily="34" charset="0"/>
              </a:rPr>
              <a:t>干預信仰習俗或傳統</a:t>
            </a:r>
          </a:p>
          <a:p>
            <a:pPr lvl="1"/>
            <a:r>
              <a:rPr lang="zh-HK" sz="1900">
                <a:solidFill>
                  <a:schemeClr val="tx1"/>
                </a:solidFill>
                <a:cs typeface="Arial" panose="020B0604020202020204" pitchFamily="34" charset="0"/>
              </a:rPr>
              <a:t>扣留郵件或資訊</a:t>
            </a:r>
          </a:p>
          <a:p>
            <a:pPr lvl="1"/>
            <a:r>
              <a:rPr lang="zh-HK" sz="1900">
                <a:solidFill>
                  <a:schemeClr val="tx1"/>
                </a:solidFill>
                <a:cs typeface="Arial" panose="020B0604020202020204" pitchFamily="34" charset="0"/>
              </a:rPr>
              <a:t>剝奪私隱</a:t>
            </a:r>
          </a:p>
          <a:p>
            <a:pPr lvl="1"/>
            <a:r>
              <a:rPr lang="zh-HK" sz="1900">
                <a:solidFill>
                  <a:schemeClr val="tx1"/>
                </a:solidFill>
                <a:cs typeface="Arial" panose="020B0604020202020204" pitchFamily="34" charset="0"/>
              </a:rPr>
              <a:t>禁止訪客</a:t>
            </a:r>
          </a:p>
          <a:p>
            <a:pPr lvl="1"/>
            <a:r>
              <a:rPr lang="zh-HK" sz="1900">
                <a:solidFill>
                  <a:schemeClr val="tx1"/>
                </a:solidFill>
                <a:cs typeface="Arial" panose="020B0604020202020204" pitchFamily="34" charset="0"/>
              </a:rPr>
              <a:t>支配他人如何花費他本人的金錢</a:t>
            </a:r>
          </a:p>
          <a:p>
            <a:pPr lvl="1"/>
            <a:r>
              <a:rPr lang="zh-HK" sz="1900">
                <a:solidFill>
                  <a:schemeClr val="tx1"/>
                </a:solidFill>
                <a:cs typeface="Arial" panose="020B0604020202020204" pitchFamily="34" charset="0"/>
              </a:rPr>
              <a:t>在沒有正當理由下將他人送進院舍</a:t>
            </a:r>
          </a:p>
          <a:p>
            <a:endParaRPr lang="en-US" sz="1900" dirty="0">
              <a:solidFill>
                <a:schemeClr val="tx1"/>
              </a:solidFill>
            </a:endParaRPr>
          </a:p>
          <a:p>
            <a:pPr marL="0" indent="0">
              <a:buNone/>
            </a:pPr>
            <a:endParaRPr lang="en-US" dirty="0"/>
          </a:p>
        </p:txBody>
      </p:sp>
      <p:sp>
        <p:nvSpPr>
          <p:cNvPr id="2" name="Text Placeholder 1"/>
          <p:cNvSpPr>
            <a:spLocks noGrp="1"/>
          </p:cNvSpPr>
          <p:nvPr>
            <p:ph type="body" sz="quarter" idx="3"/>
          </p:nvPr>
        </p:nvSpPr>
        <p:spPr>
          <a:xfrm>
            <a:off x="4502418" y="1114757"/>
            <a:ext cx="4055018" cy="453767"/>
          </a:xfrm>
        </p:spPr>
        <p:txBody>
          <a:bodyPr>
            <a:noAutofit/>
          </a:bodyPr>
          <a:lstStyle/>
          <a:p>
            <a:r>
              <a:rPr lang="zh-HK" sz="1600">
                <a:solidFill>
                  <a:schemeClr val="tx1"/>
                </a:solidFill>
                <a:cs typeface="Arial" panose="020B0604020202020204" pitchFamily="34" charset="0"/>
              </a:rPr>
              <a:t>系統性虐待</a:t>
            </a:r>
            <a:r>
              <a:rPr lang="zh-HK" sz="1600">
                <a:solidFill>
                  <a:schemeClr val="tx1"/>
                </a:solidFill>
              </a:rPr>
              <a:t>（或制度性虐待） </a:t>
            </a:r>
          </a:p>
        </p:txBody>
      </p:sp>
      <p:sp>
        <p:nvSpPr>
          <p:cNvPr id="3" name="Content Placeholder 2"/>
          <p:cNvSpPr>
            <a:spLocks noGrp="1"/>
          </p:cNvSpPr>
          <p:nvPr>
            <p:ph sz="quarter" idx="4"/>
          </p:nvPr>
        </p:nvSpPr>
        <p:spPr>
          <a:xfrm>
            <a:off x="4586231" y="1866786"/>
            <a:ext cx="3887391" cy="3684588"/>
          </a:xfrm>
        </p:spPr>
        <p:txBody>
          <a:bodyPr>
            <a:normAutofit/>
          </a:bodyPr>
          <a:lstStyle/>
          <a:p>
            <a:r>
              <a:rPr lang="zh-HK" sz="1900">
                <a:solidFill>
                  <a:schemeClr val="tx1"/>
                </a:solidFill>
                <a:cs typeface="Arial" panose="020B0604020202020204" pitchFamily="34" charset="0"/>
              </a:rPr>
              <a:t>所指的是傷害或歧視長者的規條、法例、政策或社會做法</a:t>
            </a:r>
          </a:p>
          <a:p>
            <a:pPr lvl="1"/>
            <a:r>
              <a:rPr lang="zh-HK" sz="1900">
                <a:solidFill>
                  <a:schemeClr val="tx1"/>
                </a:solidFill>
                <a:cs typeface="Arial" panose="020B0604020202020204" pitchFamily="34" charset="0"/>
              </a:rPr>
              <a:t>為明顯中立之目的而制定、但卻損害有關人士的規條 </a:t>
            </a:r>
          </a:p>
          <a:p>
            <a:pPr lvl="1"/>
            <a:r>
              <a:rPr lang="zh-HK" sz="1900">
                <a:solidFill>
                  <a:schemeClr val="tx1"/>
                </a:solidFill>
                <a:cs typeface="Arial" panose="020B0604020202020204" pitchFamily="34" charset="0"/>
              </a:rPr>
              <a:t>在不必要時以束縛身體作為防止跌倒的方法</a:t>
            </a:r>
          </a:p>
          <a:p>
            <a:pPr lvl="1"/>
            <a:r>
              <a:rPr lang="zh-HK" sz="1900">
                <a:solidFill>
                  <a:schemeClr val="tx1"/>
                </a:solidFill>
                <a:cs typeface="Arial" panose="020B0604020202020204" pitchFamily="34" charset="0"/>
              </a:rPr>
              <a:t>單純為省時省力，而替一個人穿上尿片，以取代協助他們去洗手間</a:t>
            </a:r>
          </a:p>
          <a:p>
            <a:pPr lvl="1"/>
            <a:r>
              <a:rPr lang="zh-HK" sz="1900">
                <a:solidFill>
                  <a:schemeClr val="tx1"/>
                </a:solidFill>
                <a:cs typeface="Arial" panose="020B0604020202020204" pitchFamily="34" charset="0"/>
              </a:rPr>
              <a:t>人手短缺或缺乏員工培訓（疏忽）</a:t>
            </a: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p:txBody>
      </p:sp>
      <p:pic>
        <p:nvPicPr>
          <p:cNvPr id="8" name="Picture 27" descr="http://nonstopecho.com/wp-content/uploads/2014/04/Stop-Elder-Abuse.jpg">
            <a:extLst>
              <a:ext uri="{FF2B5EF4-FFF2-40B4-BE49-F238E27FC236}">
                <a16:creationId xmlns:a16="http://schemas.microsoft.com/office/drawing/2014/main" id="{CE59F45F-9352-452F-A8FF-E22F1A6816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28291" y="5849637"/>
            <a:ext cx="1294380"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14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0847" y="498650"/>
            <a:ext cx="7022306" cy="994172"/>
          </a:xfrm>
        </p:spPr>
        <p:txBody>
          <a:bodyPr>
            <a:normAutofit fontScale="90000"/>
          </a:bodyPr>
          <a:lstStyle/>
          <a:p>
            <a:r>
              <a:rPr lang="zh-HK" sz="4000">
                <a:solidFill>
                  <a:srgbClr val="7030A0"/>
                </a:solidFill>
                <a:latin typeface="Cambria" panose="02040503050406030204" pitchFamily="18" charset="0"/>
                <a:ea typeface="Cambria" panose="02040503050406030204" pitchFamily="18" charset="0"/>
              </a:rPr>
              <a:t>虐老實屬違法</a:t>
            </a:r>
            <a:br>
              <a:rPr lang="zh-HK">
                <a:solidFill>
                  <a:srgbClr val="002060"/>
                </a:solidFill>
                <a:latin typeface="Cambria" panose="02040503050406030204" pitchFamily="18" charset="0"/>
                <a:ea typeface="Cambria" panose="02040503050406030204" pitchFamily="18" charset="0"/>
              </a:rPr>
            </a:br>
            <a:r>
              <a:rPr lang="zh-HK">
                <a:latin typeface="Cambria" panose="02040503050406030204" pitchFamily="18" charset="0"/>
                <a:ea typeface="Cambria" panose="02040503050406030204" pitchFamily="18" charset="0"/>
              </a:rPr>
              <a:t> </a:t>
            </a:r>
          </a:p>
        </p:txBody>
      </p:sp>
      <p:sp>
        <p:nvSpPr>
          <p:cNvPr id="10" name="Content Placeholder 9"/>
          <p:cNvSpPr>
            <a:spLocks noGrp="1"/>
          </p:cNvSpPr>
          <p:nvPr>
            <p:ph sz="half" idx="1"/>
          </p:nvPr>
        </p:nvSpPr>
        <p:spPr>
          <a:xfrm>
            <a:off x="665994" y="2225407"/>
            <a:ext cx="3646715" cy="3519928"/>
          </a:xfrm>
        </p:spPr>
        <p:txBody>
          <a:bodyPr/>
          <a:lstStyle/>
          <a:p>
            <a:r>
              <a:rPr lang="zh-HK">
                <a:solidFill>
                  <a:schemeClr val="tx1"/>
                </a:solidFill>
                <a:cs typeface="Arial" panose="020B0604020202020204" pitchFamily="34" charset="0"/>
              </a:rPr>
              <a:t>詐騙（第380 條）</a:t>
            </a:r>
          </a:p>
          <a:p>
            <a:r>
              <a:rPr lang="zh-HK">
                <a:solidFill>
                  <a:schemeClr val="tx1"/>
                </a:solidFill>
                <a:cs typeface="Arial" panose="020B0604020202020204" pitchFamily="34" charset="0"/>
              </a:rPr>
              <a:t>騷擾（第264 條）</a:t>
            </a:r>
          </a:p>
          <a:p>
            <a:r>
              <a:rPr lang="zh-HK">
                <a:solidFill>
                  <a:schemeClr val="tx1"/>
                </a:solidFill>
                <a:cs typeface="Arial" panose="020B0604020202020204" pitchFamily="34" charset="0"/>
              </a:rPr>
              <a:t>襲擊（第266 條）</a:t>
            </a:r>
          </a:p>
          <a:p>
            <a:r>
              <a:rPr lang="zh-HK">
                <a:solidFill>
                  <a:schemeClr val="tx1"/>
                </a:solidFill>
                <a:cs typeface="Arial" panose="020B0604020202020204" pitchFamily="34" charset="0"/>
              </a:rPr>
              <a:t>恐嚇（第423 條）</a:t>
            </a:r>
          </a:p>
          <a:p>
            <a:r>
              <a:rPr lang="zh-HK">
                <a:solidFill>
                  <a:schemeClr val="tx1"/>
                </a:solidFill>
                <a:cs typeface="Arial" panose="020B0604020202020204" pitchFamily="34" charset="0"/>
              </a:rPr>
              <a:t>未有提供生活基本所需（第215 條）</a:t>
            </a:r>
          </a:p>
          <a:p>
            <a:r>
              <a:rPr lang="zh-HK">
                <a:solidFill>
                  <a:schemeClr val="tx1"/>
                </a:solidFill>
                <a:cs typeface="Arial" panose="020B0604020202020204" pitchFamily="34" charset="0"/>
              </a:rPr>
              <a:t>強行禁錮（第279 條）</a:t>
            </a:r>
          </a:p>
          <a:p>
            <a:r>
              <a:rPr lang="zh-HK">
                <a:solidFill>
                  <a:schemeClr val="tx1"/>
                </a:solidFill>
                <a:cs typeface="Arial" panose="020B0604020202020204" pitchFamily="34" charset="0"/>
              </a:rPr>
              <a:t>非法禁錮（第279 條）</a:t>
            </a:r>
          </a:p>
          <a:p>
            <a:endParaRPr lang="en-US" dirty="0"/>
          </a:p>
        </p:txBody>
      </p:sp>
      <p:sp>
        <p:nvSpPr>
          <p:cNvPr id="11" name="Content Placeholder 10"/>
          <p:cNvSpPr>
            <a:spLocks noGrp="1"/>
          </p:cNvSpPr>
          <p:nvPr>
            <p:ph sz="half" idx="2"/>
          </p:nvPr>
        </p:nvSpPr>
        <p:spPr>
          <a:xfrm>
            <a:off x="4758656" y="2225407"/>
            <a:ext cx="3886200" cy="3519928"/>
          </a:xfrm>
        </p:spPr>
        <p:txBody>
          <a:bodyPr/>
          <a:lstStyle/>
          <a:p>
            <a:r>
              <a:rPr lang="zh-HK">
                <a:solidFill>
                  <a:schemeClr val="tx1"/>
                </a:solidFill>
                <a:cs typeface="Arial" panose="020B0604020202020204" pitchFamily="34" charset="0"/>
              </a:rPr>
              <a:t>行使偽造文件（第368 (1) 條）</a:t>
            </a:r>
          </a:p>
          <a:p>
            <a:r>
              <a:rPr lang="zh-HK">
                <a:solidFill>
                  <a:schemeClr val="tx1"/>
                </a:solidFill>
                <a:cs typeface="Arial" panose="020B0604020202020204" pitchFamily="34" charset="0"/>
              </a:rPr>
              <a:t>用武器襲擊（第267 條）</a:t>
            </a:r>
          </a:p>
          <a:p>
            <a:r>
              <a:rPr lang="zh-HK">
                <a:solidFill>
                  <a:schemeClr val="tx1"/>
                </a:solidFill>
                <a:cs typeface="Arial" panose="020B0604020202020204" pitchFamily="34" charset="0"/>
              </a:rPr>
              <a:t>威脅（第264.1 條）</a:t>
            </a:r>
          </a:p>
          <a:p>
            <a:r>
              <a:rPr lang="zh-HK">
                <a:solidFill>
                  <a:schemeClr val="tx1"/>
                </a:solidFill>
                <a:cs typeface="Arial" panose="020B0604020202020204" pitchFamily="34" charset="0"/>
              </a:rPr>
              <a:t>偷竊（第332 (1) 條）</a:t>
            </a:r>
          </a:p>
          <a:p>
            <a:r>
              <a:rPr lang="zh-HK">
                <a:solidFill>
                  <a:schemeClr val="tx1"/>
                </a:solidFill>
                <a:cs typeface="Arial" panose="020B0604020202020204" pitchFamily="34" charset="0"/>
              </a:rPr>
              <a:t>利用代理權偷竊（第331 條）</a:t>
            </a:r>
          </a:p>
          <a:p>
            <a:r>
              <a:rPr lang="zh-HK">
                <a:solidFill>
                  <a:schemeClr val="tx1"/>
                </a:solidFill>
                <a:cs typeface="Arial" panose="020B0604020202020204" pitchFamily="34" charset="0"/>
              </a:rPr>
              <a:t>過失殺人（第236 條）</a:t>
            </a:r>
          </a:p>
          <a:p>
            <a:r>
              <a:rPr lang="zh-HK">
                <a:solidFill>
                  <a:schemeClr val="tx1"/>
                </a:solidFill>
                <a:cs typeface="Arial" panose="020B0604020202020204" pitchFamily="34" charset="0"/>
              </a:rPr>
              <a:t>性侵犯（第271 條）</a:t>
            </a:r>
          </a:p>
          <a:p>
            <a:endParaRPr lang="en-US" dirty="0"/>
          </a:p>
          <a:p>
            <a:endParaRPr lang="en-US" dirty="0"/>
          </a:p>
          <a:p>
            <a:pPr marL="0" indent="0">
              <a:buNone/>
            </a:pPr>
            <a:endParaRPr lang="en-US" dirty="0"/>
          </a:p>
          <a:p>
            <a:endParaRPr lang="en-US" dirty="0"/>
          </a:p>
        </p:txBody>
      </p:sp>
      <p:sp>
        <p:nvSpPr>
          <p:cNvPr id="13" name="TextBox 12"/>
          <p:cNvSpPr txBox="1"/>
          <p:nvPr/>
        </p:nvSpPr>
        <p:spPr>
          <a:xfrm>
            <a:off x="752952" y="1218546"/>
            <a:ext cx="7757252" cy="923330"/>
          </a:xfrm>
          <a:prstGeom prst="rect">
            <a:avLst/>
          </a:prstGeom>
          <a:noFill/>
        </p:spPr>
        <p:txBody>
          <a:bodyPr wrap="none" rtlCol="0">
            <a:spAutoFit/>
          </a:bodyPr>
          <a:lstStyle/>
          <a:p>
            <a:r>
              <a:rPr lang="zh-HK" b="1">
                <a:ea typeface="Cambria" panose="02040503050406030204" pitchFamily="18" charset="0"/>
                <a:cs typeface="Arial" panose="020B0604020202020204" pitchFamily="34" charset="0"/>
              </a:rPr>
              <a:t>加拿大的刑法訂明以下 </a:t>
            </a:r>
          </a:p>
          <a:p>
            <a:r>
              <a:rPr lang="zh-HK" b="1">
                <a:ea typeface="Cambria" panose="02040503050406030204" pitchFamily="18" charset="0"/>
                <a:cs typeface="Arial" panose="020B0604020202020204" pitchFamily="34" charset="0"/>
              </a:rPr>
              <a:t>與虐老有關的指控： </a:t>
            </a:r>
            <a:br>
              <a:rPr lang="zh-HK" b="1">
                <a:ea typeface="Cambria" panose="02040503050406030204" pitchFamily="18" charset="0"/>
                <a:cs typeface="Arial" panose="020B0604020202020204" pitchFamily="34" charset="0"/>
              </a:rPr>
            </a:br>
            <a:r>
              <a:rPr lang="zh-HK" b="1">
                <a:ea typeface="Cambria" panose="02040503050406030204" pitchFamily="18" charset="0"/>
                <a:cs typeface="Arial" panose="020B0604020202020204" pitchFamily="34" charset="0"/>
              </a:rPr>
              <a:t>		</a:t>
            </a:r>
          </a:p>
        </p:txBody>
      </p:sp>
      <p:pic>
        <p:nvPicPr>
          <p:cNvPr id="12" name="Picture 6">
            <a:extLst>
              <a:ext uri="{FF2B5EF4-FFF2-40B4-BE49-F238E27FC236}">
                <a16:creationId xmlns:a16="http://schemas.microsoft.com/office/drawing/2014/main" id="{854AF94D-671B-49AF-A322-18D9039B08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8141" y="4966796"/>
            <a:ext cx="3646715" cy="172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52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Box 4">
            <a:extLst>
              <a:ext uri="{FF2B5EF4-FFF2-40B4-BE49-F238E27FC236}">
                <a16:creationId xmlns:a16="http://schemas.microsoft.com/office/drawing/2014/main" id="{708419E7-3CCA-4163-BF67-F10D8E14DABD}"/>
              </a:ext>
            </a:extLst>
          </p:cNvPr>
          <p:cNvSpPr txBox="1">
            <a:spLocks noChangeArrowheads="1"/>
          </p:cNvSpPr>
          <p:nvPr/>
        </p:nvSpPr>
        <p:spPr bwMode="auto">
          <a:xfrm>
            <a:off x="496888" y="341313"/>
            <a:ext cx="7996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HK" sz="2800" b="1">
                <a:solidFill>
                  <a:srgbClr val="7030A0"/>
                </a:solidFill>
                <a:latin typeface="+mj-lt"/>
                <a:cs typeface="Arial" panose="020B0604020202020204" pitchFamily="34" charset="0"/>
              </a:rPr>
              <a:t>資源：尋求協助</a:t>
            </a:r>
          </a:p>
        </p:txBody>
      </p:sp>
      <p:sp>
        <p:nvSpPr>
          <p:cNvPr id="112644" name="TextBox 8">
            <a:extLst>
              <a:ext uri="{FF2B5EF4-FFF2-40B4-BE49-F238E27FC236}">
                <a16:creationId xmlns:a16="http://schemas.microsoft.com/office/drawing/2014/main" id="{2111DF85-AABC-4628-87D9-48D5833CAE4E}"/>
              </a:ext>
            </a:extLst>
          </p:cNvPr>
          <p:cNvSpPr txBox="1">
            <a:spLocks noChangeArrowheads="1"/>
          </p:cNvSpPr>
          <p:nvPr/>
        </p:nvSpPr>
        <p:spPr bwMode="auto">
          <a:xfrm>
            <a:off x="304800" y="65088"/>
            <a:ext cx="502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HK" sz="1200" b="1">
                <a:solidFill>
                  <a:schemeClr val="bg1"/>
                </a:solidFill>
              </a:rPr>
              <a:t>“It’s Not Right!”Neighbours, Friends and Families for Older Adults</a:t>
            </a:r>
          </a:p>
        </p:txBody>
      </p:sp>
      <p:sp>
        <p:nvSpPr>
          <p:cNvPr id="112645" name="Rectangle 1">
            <a:extLst>
              <a:ext uri="{FF2B5EF4-FFF2-40B4-BE49-F238E27FC236}">
                <a16:creationId xmlns:a16="http://schemas.microsoft.com/office/drawing/2014/main" id="{00AF18EF-53F7-4130-9C93-D5867FB66DF1}"/>
              </a:ext>
            </a:extLst>
          </p:cNvPr>
          <p:cNvSpPr>
            <a:spLocks noChangeArrowheads="1"/>
          </p:cNvSpPr>
          <p:nvPr/>
        </p:nvSpPr>
        <p:spPr bwMode="auto">
          <a:xfrm>
            <a:off x="571500" y="996830"/>
            <a:ext cx="8001000" cy="44012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dirty="0">
              <a:latin typeface="Arial" panose="020B0604020202020204" pitchFamily="34" charset="0"/>
              <a:cs typeface="Arial" panose="020B0604020202020204" pitchFamily="34" charset="0"/>
            </a:endParaRPr>
          </a:p>
          <a:p>
            <a:pPr eaLnBrk="1" hangingPunct="1">
              <a:spcBef>
                <a:spcPct val="0"/>
              </a:spcBef>
              <a:buFontTx/>
              <a:buNone/>
            </a:pPr>
            <a:r>
              <a:rPr lang="zh-HK" sz="2000" dirty="0">
                <a:latin typeface="+mn-lt"/>
                <a:cs typeface="Arial" panose="020B0604020202020204" pitchFamily="34" charset="0"/>
              </a:rPr>
              <a:t>211Ontario                           211</a:t>
            </a:r>
          </a:p>
          <a:p>
            <a:pPr eaLnBrk="1" hangingPunct="1">
              <a:spcBef>
                <a:spcPct val="0"/>
              </a:spcBef>
              <a:buFontTx/>
              <a:buNone/>
            </a:pPr>
            <a:r>
              <a:rPr lang="zh-HK" sz="800" dirty="0">
                <a:latin typeface="+mn-lt"/>
                <a:cs typeface="Arial" panose="020B0604020202020204" pitchFamily="34" charset="0"/>
              </a:rPr>
              <a:t> </a:t>
            </a:r>
          </a:p>
          <a:p>
            <a:pPr eaLnBrk="1" hangingPunct="1">
              <a:spcBef>
                <a:spcPct val="0"/>
              </a:spcBef>
              <a:buFontTx/>
              <a:buNone/>
            </a:pPr>
            <a:r>
              <a:rPr lang="zh-HK" sz="2000" dirty="0">
                <a:latin typeface="+mn-lt"/>
                <a:cs typeface="Arial" panose="020B0604020202020204" pitchFamily="34" charset="0"/>
              </a:rPr>
              <a:t>長者安全熱線                   </a:t>
            </a:r>
            <a:r>
              <a:rPr lang="en-US" altLang="zh-HK" sz="2000" dirty="0">
                <a:latin typeface="+mn-lt"/>
                <a:cs typeface="Arial" panose="020B0604020202020204" pitchFamily="34" charset="0"/>
              </a:rPr>
              <a:t>	</a:t>
            </a:r>
            <a:r>
              <a:rPr lang="zh-HK" sz="2000" dirty="0">
                <a:latin typeface="+mn-lt"/>
                <a:cs typeface="Arial" panose="020B0604020202020204" pitchFamily="34" charset="0"/>
              </a:rPr>
              <a:t>1-866-299-1011			 </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zh-HK" sz="2000" dirty="0">
                <a:latin typeface="+mn-lt"/>
                <a:cs typeface="Arial" panose="020B0604020202020204" pitchFamily="34" charset="0"/>
              </a:rPr>
              <a:t>安省防止虐老熱線    </a:t>
            </a:r>
            <a:r>
              <a:rPr lang="en-US" altLang="zh-HK" sz="2000" dirty="0">
                <a:latin typeface="+mn-lt"/>
                <a:cs typeface="Arial" panose="020B0604020202020204" pitchFamily="34" charset="0"/>
              </a:rPr>
              <a:t>		</a:t>
            </a:r>
            <a:r>
              <a:rPr lang="zh-HK" sz="2000" dirty="0">
                <a:latin typeface="+mn-lt"/>
                <a:cs typeface="Arial" panose="020B0604020202020204" pitchFamily="34" charset="0"/>
              </a:rPr>
              <a:t>416-916-6728  </a:t>
            </a:r>
          </a:p>
          <a:p>
            <a:pPr eaLnBrk="1" hangingPunct="1">
              <a:spcBef>
                <a:spcPct val="0"/>
              </a:spcBef>
              <a:buFontTx/>
              <a:buNone/>
            </a:pPr>
            <a:r>
              <a:rPr lang="zh-HK" sz="2000" dirty="0">
                <a:latin typeface="+mn-lt"/>
                <a:cs typeface="Arial" panose="020B0604020202020204" pitchFamily="34" charset="0"/>
                <a:hlinkClick r:id="rId4"/>
              </a:rPr>
              <a:t>www.eapon.ca</a:t>
            </a:r>
            <a:r>
              <a:rPr lang="zh-HK" sz="2000" dirty="0">
                <a:latin typeface="+mn-lt"/>
                <a:cs typeface="Arial" panose="020B0604020202020204" pitchFamily="34" charset="0"/>
              </a:rPr>
              <a:t> </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zh-HK" sz="2000" dirty="0">
                <a:latin typeface="+mn-lt"/>
                <a:cs typeface="Arial" panose="020B0604020202020204" pitchFamily="34" charset="0"/>
              </a:rPr>
              <a:t>閃高郡防止虐老網絡   </a:t>
            </a:r>
          </a:p>
          <a:p>
            <a:pPr eaLnBrk="1" hangingPunct="1">
              <a:spcBef>
                <a:spcPct val="0"/>
              </a:spcBef>
              <a:buFontTx/>
              <a:buNone/>
            </a:pPr>
            <a:r>
              <a:rPr lang="zh-HK" sz="2000" dirty="0">
                <a:latin typeface="+mn-lt"/>
                <a:cs typeface="Arial" panose="020B0604020202020204" pitchFamily="34" charset="0"/>
                <a:hlinkClick r:id="rId5"/>
              </a:rPr>
              <a:t>www.psan-sc.ca</a:t>
            </a:r>
            <a:r>
              <a:rPr lang="zh-HK" sz="2000" dirty="0">
                <a:latin typeface="+mn-lt"/>
                <a:cs typeface="Arial" panose="020B0604020202020204" pitchFamily="34" charset="0"/>
              </a:rPr>
              <a:t> </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zh-HK" sz="2000" dirty="0">
                <a:latin typeface="+mn-lt"/>
                <a:cs typeface="Arial" panose="020B0604020202020204" pitchFamily="34" charset="0"/>
              </a:rPr>
              <a:t>約克區防止虐老委員會  </a:t>
            </a:r>
            <a:r>
              <a:rPr lang="zh-HK" sz="2000" dirty="0">
                <a:latin typeface="+mn-lt"/>
                <a:cs typeface="Arial" panose="020B0604020202020204" pitchFamily="34" charset="0"/>
                <a:hlinkClick r:id="rId6">
                  <a:extLst>
                    <a:ext uri="{A12FA001-AC4F-418D-AE19-62706E023703}">
                      <ahyp:hlinkClr xmlns:ahyp="http://schemas.microsoft.com/office/drawing/2018/hyperlinkcolor" val="tx"/>
                    </a:ext>
                  </a:extLst>
                </a:hlinkClick>
              </a:rPr>
              <a:t>www.elderabuse-yorkregion.ca</a:t>
            </a:r>
          </a:p>
          <a:p>
            <a:pPr eaLnBrk="1" hangingPunct="1">
              <a:spcBef>
                <a:spcPct val="0"/>
              </a:spcBef>
              <a:buFontTx/>
              <a:buNone/>
            </a:pPr>
            <a:endParaRPr lang="en-US" altLang="en-US" sz="800" u="sng" dirty="0">
              <a:latin typeface="+mn-lt"/>
              <a:cs typeface="Arial" panose="020B0604020202020204" pitchFamily="34" charset="0"/>
            </a:endParaRPr>
          </a:p>
          <a:p>
            <a:pPr eaLnBrk="1" hangingPunct="1">
              <a:spcBef>
                <a:spcPct val="0"/>
              </a:spcBef>
              <a:buNone/>
            </a:pPr>
            <a:r>
              <a:rPr lang="zh-HK" sz="2000" dirty="0">
                <a:latin typeface="+mn-lt"/>
                <a:cs typeface="Arial" panose="020B0604020202020204" pitchFamily="34" charset="0"/>
              </a:rPr>
              <a:t>CHATS - 長者社區及家居協助 </a:t>
            </a:r>
          </a:p>
          <a:p>
            <a:pPr eaLnBrk="1" hangingPunct="1">
              <a:spcBef>
                <a:spcPct val="0"/>
              </a:spcBef>
              <a:buNone/>
            </a:pPr>
            <a:r>
              <a:rPr lang="zh-HK" sz="2000" dirty="0">
                <a:latin typeface="+mn-lt"/>
                <a:cs typeface="Arial" panose="020B0604020202020204" pitchFamily="34" charset="0"/>
              </a:rPr>
              <a:t>（照顧者支援團隊） 	</a:t>
            </a:r>
            <a:r>
              <a:rPr lang="en-US" altLang="zh-HK" sz="2000" dirty="0">
                <a:latin typeface="+mn-lt"/>
                <a:cs typeface="Arial" panose="020B0604020202020204" pitchFamily="34" charset="0"/>
              </a:rPr>
              <a:t>	</a:t>
            </a:r>
            <a:r>
              <a:rPr lang="zh-HK" sz="2000" dirty="0">
                <a:latin typeface="+mn-lt"/>
                <a:cs typeface="Arial" panose="020B0604020202020204" pitchFamily="34" charset="0"/>
              </a:rPr>
              <a:t>1-877-452-4287                           </a:t>
            </a:r>
            <a:r>
              <a:rPr lang="zh-HK" sz="2000" dirty="0">
                <a:latin typeface="+mn-lt"/>
                <a:cs typeface="Arial" panose="020B0604020202020204" pitchFamily="34" charset="0"/>
                <a:hlinkClick r:id="rId7"/>
              </a:rPr>
              <a:t>www.chats.on.ca</a:t>
            </a:r>
            <a:r>
              <a:rPr lang="zh-HK" sz="2000" dirty="0">
                <a:latin typeface="+mn-lt"/>
                <a:cs typeface="Arial" panose="020B0604020202020204" pitchFamily="34" charset="0"/>
              </a:rPr>
              <a:t> </a:t>
            </a:r>
          </a:p>
          <a:p>
            <a:pPr eaLnBrk="1" hangingPunct="1">
              <a:spcBef>
                <a:spcPct val="0"/>
              </a:spcBef>
              <a:buFontTx/>
              <a:buNone/>
            </a:pPr>
            <a:r>
              <a:rPr lang="zh-HK" sz="2000" dirty="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DAFEABA9-4566-408C-975E-30497AD284E6}"/>
              </a:ext>
            </a:extLst>
          </p:cNvPr>
          <p:cNvPicPr>
            <a:picLocks noChangeAspect="1"/>
          </p:cNvPicPr>
          <p:nvPr/>
        </p:nvPicPr>
        <p:blipFill>
          <a:blip r:embed="rId8"/>
          <a:stretch>
            <a:fillRect/>
          </a:stretch>
        </p:blipFill>
        <p:spPr>
          <a:xfrm>
            <a:off x="6851319" y="78830"/>
            <a:ext cx="1833894" cy="1836000"/>
          </a:xfrm>
          <a:prstGeom prst="rect">
            <a:avLst/>
          </a:prstGeom>
        </p:spPr>
      </p:pic>
      <p:sp>
        <p:nvSpPr>
          <p:cNvPr id="3" name="TextBox 2">
            <a:extLst>
              <a:ext uri="{FF2B5EF4-FFF2-40B4-BE49-F238E27FC236}">
                <a16:creationId xmlns:a16="http://schemas.microsoft.com/office/drawing/2014/main" id="{B325E21B-2014-4C59-B59F-40DCCA0FBED4}"/>
              </a:ext>
            </a:extLst>
          </p:cNvPr>
          <p:cNvSpPr txBox="1"/>
          <p:nvPr/>
        </p:nvSpPr>
        <p:spPr>
          <a:xfrm>
            <a:off x="4914485" y="256270"/>
            <a:ext cx="1833894" cy="707886"/>
          </a:xfrm>
          <a:prstGeom prst="rect">
            <a:avLst/>
          </a:prstGeom>
          <a:noFill/>
        </p:spPr>
        <p:txBody>
          <a:bodyPr wrap="square" rtlCol="0">
            <a:spAutoFit/>
          </a:bodyPr>
          <a:lstStyle/>
          <a:p>
            <a:r>
              <a:rPr lang="zh-HK" sz="2000" b="1">
                <a:solidFill>
                  <a:srgbClr val="FF0000"/>
                </a:solidFill>
              </a:rPr>
              <a:t>即時危險  </a:t>
            </a:r>
            <a:r>
              <a:rPr lang="zh-HK" sz="2000" b="1" u="sng">
                <a:solidFill>
                  <a:srgbClr val="FF0000"/>
                </a:solidFill>
              </a:rPr>
              <a:t>911</a:t>
            </a:r>
          </a:p>
        </p:txBody>
      </p:sp>
    </p:spTree>
  </p:cSld>
  <p:clrMapOvr>
    <a:masterClrMapping/>
  </p:clrMapOvr>
  <p:transition spd="slow"/>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Box 4">
            <a:extLst>
              <a:ext uri="{FF2B5EF4-FFF2-40B4-BE49-F238E27FC236}">
                <a16:creationId xmlns:a16="http://schemas.microsoft.com/office/drawing/2014/main" id="{708419E7-3CCA-4163-BF67-F10D8E14DABD}"/>
              </a:ext>
            </a:extLst>
          </p:cNvPr>
          <p:cNvSpPr txBox="1">
            <a:spLocks noChangeArrowheads="1"/>
          </p:cNvSpPr>
          <p:nvPr/>
        </p:nvSpPr>
        <p:spPr bwMode="auto">
          <a:xfrm>
            <a:off x="496888" y="341313"/>
            <a:ext cx="7996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HK" sz="2800">
                <a:solidFill>
                  <a:srgbClr val="7030A0"/>
                </a:solidFill>
                <a:latin typeface="+mj-lt"/>
                <a:cs typeface="Arial" panose="020B0604020202020204" pitchFamily="34" charset="0"/>
              </a:rPr>
              <a:t>額外資源：</a:t>
            </a:r>
          </a:p>
        </p:txBody>
      </p:sp>
      <p:sp>
        <p:nvSpPr>
          <p:cNvPr id="112644" name="TextBox 8">
            <a:extLst>
              <a:ext uri="{FF2B5EF4-FFF2-40B4-BE49-F238E27FC236}">
                <a16:creationId xmlns:a16="http://schemas.microsoft.com/office/drawing/2014/main" id="{2111DF85-AABC-4628-87D9-48D5833CAE4E}"/>
              </a:ext>
            </a:extLst>
          </p:cNvPr>
          <p:cNvSpPr txBox="1">
            <a:spLocks noChangeArrowheads="1"/>
          </p:cNvSpPr>
          <p:nvPr/>
        </p:nvSpPr>
        <p:spPr bwMode="auto">
          <a:xfrm>
            <a:off x="304800" y="65088"/>
            <a:ext cx="502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HK" sz="1200" b="1">
                <a:solidFill>
                  <a:schemeClr val="bg1"/>
                </a:solidFill>
              </a:rPr>
              <a:t>“It’s Not Right!”Neighbours, Friends and Families for Older Adults</a:t>
            </a:r>
          </a:p>
        </p:txBody>
      </p:sp>
      <p:sp>
        <p:nvSpPr>
          <p:cNvPr id="112645" name="Rectangle 1">
            <a:extLst>
              <a:ext uri="{FF2B5EF4-FFF2-40B4-BE49-F238E27FC236}">
                <a16:creationId xmlns:a16="http://schemas.microsoft.com/office/drawing/2014/main" id="{00AF18EF-53F7-4130-9C93-D5867FB66DF1}"/>
              </a:ext>
            </a:extLst>
          </p:cNvPr>
          <p:cNvSpPr>
            <a:spLocks noChangeArrowheads="1"/>
          </p:cNvSpPr>
          <p:nvPr/>
        </p:nvSpPr>
        <p:spPr bwMode="auto">
          <a:xfrm>
            <a:off x="496888" y="814666"/>
            <a:ext cx="7656512" cy="50167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zh-HK" sz="2000" dirty="0">
                <a:latin typeface="+mj-lt"/>
                <a:ea typeface="Calibri" panose="020F0502020204030204" pitchFamily="34" charset="0"/>
              </a:rPr>
              <a:t>Women's Support Network </a:t>
            </a:r>
          </a:p>
          <a:p>
            <a:pPr>
              <a:spcBef>
                <a:spcPct val="0"/>
              </a:spcBef>
              <a:buNone/>
            </a:pPr>
            <a:r>
              <a:rPr lang="zh-HK" sz="2000" dirty="0">
                <a:latin typeface="+mj-lt"/>
                <a:ea typeface="Calibri" panose="020F0502020204030204" pitchFamily="34" charset="0"/>
              </a:rPr>
              <a:t>of York Region  24/7 危機熱線：	 1-800-263-6734</a:t>
            </a:r>
          </a:p>
          <a:p>
            <a:pPr>
              <a:spcBef>
                <a:spcPct val="0"/>
              </a:spcBef>
              <a:buNone/>
            </a:pPr>
            <a:r>
              <a:rPr lang="zh-HK" sz="2000" dirty="0">
                <a:latin typeface="+mj-lt"/>
                <a:ea typeface="Calibri" panose="020F0502020204030204" pitchFamily="34" charset="0"/>
              </a:rPr>
              <a:t>Canadian Centre for Men 		 </a:t>
            </a:r>
            <a:r>
              <a:rPr lang="zh-HK" sz="2000" u="none" strike="noStrike" dirty="0">
                <a:latin typeface="+mj-lt"/>
                <a:ea typeface="Calibri" panose="020F0502020204030204" pitchFamily="34" charset="0"/>
                <a:hlinkClick r:id="rId4">
                  <a:extLst>
                    <a:ext uri="{A12FA001-AC4F-418D-AE19-62706E023703}">
                      <ahyp:hlinkClr xmlns:ahyp="http://schemas.microsoft.com/office/drawing/2018/hyperlinkcolor" val="tx"/>
                    </a:ext>
                  </a:extLst>
                </a:hlinkClick>
              </a:rPr>
              <a:t>289-317-0145</a:t>
            </a:r>
          </a:p>
          <a:p>
            <a:pPr>
              <a:spcBef>
                <a:spcPct val="0"/>
              </a:spcBef>
              <a:buNone/>
            </a:pPr>
            <a:r>
              <a:rPr lang="zh-HK" sz="2000" i="1" dirty="0">
                <a:solidFill>
                  <a:srgbClr val="000000"/>
                </a:solidFill>
                <a:latin typeface="+mn-lt"/>
                <a:ea typeface="Calibri" panose="020F0502020204030204" pitchFamily="34" charset="0"/>
              </a:rPr>
              <a:t>      and Families</a:t>
            </a:r>
          </a:p>
          <a:p>
            <a:pPr eaLnBrk="1" hangingPunct="1">
              <a:spcBef>
                <a:spcPct val="0"/>
              </a:spcBef>
              <a:buFontTx/>
              <a:buNone/>
            </a:pPr>
            <a:endParaRPr lang="en-CA" sz="2000" dirty="0">
              <a:solidFill>
                <a:srgbClr val="0A0A0A"/>
              </a:solidFill>
              <a:latin typeface="+mn-lt"/>
              <a:cs typeface="Arial" panose="020B0604020202020204" pitchFamily="34" charset="0"/>
            </a:endParaRPr>
          </a:p>
          <a:p>
            <a:pPr eaLnBrk="1" hangingPunct="1">
              <a:spcBef>
                <a:spcPct val="0"/>
              </a:spcBef>
              <a:buFontTx/>
              <a:buNone/>
            </a:pPr>
            <a:r>
              <a:rPr lang="zh-HK" sz="2000" i="0" dirty="0">
                <a:solidFill>
                  <a:srgbClr val="0A0A0A"/>
                </a:solidFill>
                <a:latin typeface="+mn-lt"/>
                <a:cs typeface="Arial" panose="020B0604020202020204" pitchFamily="34" charset="0"/>
              </a:rPr>
              <a:t>安省照顧者求助熱線 		1.833.416.2273</a:t>
            </a:r>
          </a:p>
          <a:p>
            <a:pPr eaLnBrk="1" hangingPunct="1">
              <a:spcBef>
                <a:spcPct val="0"/>
              </a:spcBef>
              <a:buFontTx/>
              <a:buNone/>
            </a:pPr>
            <a:r>
              <a:rPr lang="zh-HK" sz="2000" dirty="0">
                <a:solidFill>
                  <a:srgbClr val="000000"/>
                </a:solidFill>
                <a:latin typeface="+mn-lt"/>
                <a:cs typeface="Arial" panose="020B0604020202020204" pitchFamily="34" charset="0"/>
              </a:rPr>
              <a:t>法律學會轉介服務		</a:t>
            </a:r>
            <a:r>
              <a:rPr lang="en-US" altLang="zh-HK" sz="2000" dirty="0">
                <a:solidFill>
                  <a:srgbClr val="000000"/>
                </a:solidFill>
                <a:latin typeface="+mn-lt"/>
                <a:cs typeface="Arial" panose="020B0604020202020204" pitchFamily="34" charset="0"/>
              </a:rPr>
              <a:t>	</a:t>
            </a:r>
            <a:r>
              <a:rPr lang="zh-HK" sz="2000" dirty="0">
                <a:solidFill>
                  <a:srgbClr val="000000"/>
                </a:solidFill>
                <a:latin typeface="+mn-lt"/>
                <a:cs typeface="Arial" panose="020B0604020202020204" pitchFamily="34" charset="0"/>
              </a:rPr>
              <a:t>1-855-947-5255</a:t>
            </a:r>
          </a:p>
          <a:p>
            <a:pPr eaLnBrk="1" hangingPunct="1">
              <a:spcBef>
                <a:spcPct val="0"/>
              </a:spcBef>
              <a:buFontTx/>
              <a:buNone/>
            </a:pPr>
            <a:r>
              <a:rPr lang="zh-HK" sz="2000" dirty="0">
                <a:solidFill>
                  <a:srgbClr val="000000"/>
                </a:solidFill>
                <a:latin typeface="+mn-lt"/>
                <a:cs typeface="Arial" panose="020B0604020202020204" pitchFamily="34" charset="0"/>
              </a:rPr>
              <a:t>Legal Aid Ontario (安省法律援助)	1-800-668-8258	</a:t>
            </a:r>
          </a:p>
          <a:p>
            <a:pPr eaLnBrk="1" hangingPunct="1">
              <a:spcBef>
                <a:spcPct val="0"/>
              </a:spcBef>
              <a:buFontTx/>
              <a:buNone/>
            </a:pPr>
            <a:endParaRPr lang="en-US" altLang="en-US" sz="2000" dirty="0">
              <a:solidFill>
                <a:srgbClr val="000000"/>
              </a:solidFill>
              <a:latin typeface="+mn-lt"/>
              <a:cs typeface="Arial" panose="020B0604020202020204" pitchFamily="34" charset="0"/>
            </a:endParaRPr>
          </a:p>
          <a:p>
            <a:pPr>
              <a:spcBef>
                <a:spcPct val="0"/>
              </a:spcBef>
              <a:buNone/>
            </a:pPr>
            <a:r>
              <a:rPr lang="zh-HK" sz="2000" dirty="0">
                <a:solidFill>
                  <a:srgbClr val="000000"/>
                </a:solidFill>
                <a:latin typeface="+mn-lt"/>
                <a:ea typeface="Times New Roman" panose="02020603050405020304" pitchFamily="18" charset="0"/>
                <a:cs typeface="Arial" panose="020B0604020202020204" pitchFamily="34" charset="0"/>
              </a:rPr>
              <a:t>安省 Crime Stoppers		</a:t>
            </a:r>
            <a:r>
              <a:rPr lang="zh-HK" sz="2000" dirty="0">
                <a:latin typeface="+mn-lt"/>
                <a:ea typeface="Times New Roman" panose="02020603050405020304" pitchFamily="18" charset="0"/>
                <a:cs typeface="Arial" panose="020B0604020202020204" pitchFamily="34" charset="0"/>
              </a:rPr>
              <a:t>1-800-222-8477</a:t>
            </a:r>
          </a:p>
          <a:p>
            <a:pPr eaLnBrk="1" hangingPunct="1">
              <a:spcBef>
                <a:spcPct val="0"/>
              </a:spcBef>
              <a:buFontTx/>
              <a:buNone/>
            </a:pPr>
            <a:r>
              <a:rPr lang="zh-HK" sz="2000" dirty="0">
                <a:solidFill>
                  <a:srgbClr val="000000"/>
                </a:solidFill>
                <a:latin typeface="+mn-lt"/>
                <a:cs typeface="Arial" panose="020B0604020202020204" pitchFamily="34" charset="0"/>
              </a:rPr>
              <a:t>南閃高警方	         		</a:t>
            </a:r>
            <a:r>
              <a:rPr lang="en-US" altLang="zh-HK" sz="2000" dirty="0">
                <a:solidFill>
                  <a:srgbClr val="000000"/>
                </a:solidFill>
                <a:latin typeface="+mn-lt"/>
                <a:cs typeface="Arial" panose="020B0604020202020204" pitchFamily="34" charset="0"/>
              </a:rPr>
              <a:t>	</a:t>
            </a:r>
            <a:r>
              <a:rPr lang="zh-HK" sz="2000" dirty="0">
                <a:solidFill>
                  <a:srgbClr val="000000"/>
                </a:solidFill>
                <a:latin typeface="+mn-lt"/>
                <a:cs typeface="Arial" panose="020B0604020202020204" pitchFamily="34" charset="0"/>
              </a:rPr>
              <a:t>905-775-3311</a:t>
            </a:r>
          </a:p>
          <a:p>
            <a:pPr eaLnBrk="1" hangingPunct="1">
              <a:spcBef>
                <a:spcPct val="0"/>
              </a:spcBef>
              <a:buFontTx/>
              <a:buNone/>
            </a:pPr>
            <a:r>
              <a:rPr lang="zh-HK" sz="2000" dirty="0">
                <a:solidFill>
                  <a:srgbClr val="000000"/>
                </a:solidFill>
                <a:latin typeface="+mn-lt"/>
                <a:cs typeface="Arial" panose="020B0604020202020204" pitchFamily="34" charset="0"/>
              </a:rPr>
              <a:t>艾利斯頓安省警方		       705 434-1939</a:t>
            </a:r>
          </a:p>
          <a:p>
            <a:pPr>
              <a:spcBef>
                <a:spcPct val="0"/>
              </a:spcBef>
              <a:buNone/>
            </a:pPr>
            <a:r>
              <a:rPr lang="zh-HK" sz="2000" dirty="0">
                <a:solidFill>
                  <a:srgbClr val="000000"/>
                </a:solidFill>
                <a:latin typeface="+mn-lt"/>
                <a:cs typeface="Arial" panose="020B0604020202020204" pitchFamily="34" charset="0"/>
              </a:rPr>
              <a:t>約克區警方 	             		</a:t>
            </a:r>
            <a:r>
              <a:rPr lang="en-US" altLang="zh-HK" sz="2000" dirty="0">
                <a:solidFill>
                  <a:srgbClr val="000000"/>
                </a:solidFill>
                <a:latin typeface="+mn-lt"/>
                <a:cs typeface="Arial" panose="020B0604020202020204" pitchFamily="34" charset="0"/>
              </a:rPr>
              <a:t>	</a:t>
            </a:r>
            <a:r>
              <a:rPr lang="zh-HK" sz="2000" dirty="0">
                <a:solidFill>
                  <a:srgbClr val="000000"/>
                </a:solidFill>
                <a:latin typeface="+mn-lt"/>
                <a:cs typeface="Arial" panose="020B0604020202020204" pitchFamily="34" charset="0"/>
              </a:rPr>
              <a:t>1-866-876-5423 內線 6697</a:t>
            </a:r>
          </a:p>
          <a:p>
            <a:pPr>
              <a:spcBef>
                <a:spcPct val="0"/>
              </a:spcBef>
              <a:buNone/>
            </a:pPr>
            <a:r>
              <a:rPr lang="zh-HK" sz="2000" dirty="0">
                <a:solidFill>
                  <a:srgbClr val="000000"/>
                </a:solidFill>
                <a:latin typeface="+mn-lt"/>
                <a:cs typeface="Arial" panose="020B0604020202020204" pitchFamily="34" charset="0"/>
              </a:rPr>
              <a:t>受害者支援熱線</a:t>
            </a:r>
          </a:p>
          <a:p>
            <a:pPr>
              <a:spcBef>
                <a:spcPct val="0"/>
              </a:spcBef>
              <a:buNone/>
            </a:pPr>
            <a:r>
              <a:rPr lang="zh-HK" sz="2000" dirty="0">
                <a:solidFill>
                  <a:srgbClr val="000000"/>
                </a:solidFill>
                <a:latin typeface="+mn-lt"/>
                <a:cs typeface="Arial" panose="020B0604020202020204" pitchFamily="34" charset="0"/>
              </a:rPr>
              <a:t>     24/7 提供多語言服務		1-888-579-2888</a:t>
            </a:r>
          </a:p>
          <a:p>
            <a:pPr eaLnBrk="1" hangingPunct="1">
              <a:spcBef>
                <a:spcPct val="0"/>
              </a:spcBef>
              <a:buFontTx/>
              <a:buNone/>
            </a:pPr>
            <a:r>
              <a:rPr lang="zh-HK" sz="2000" dirty="0">
                <a:solidFill>
                  <a:srgbClr val="000000"/>
                </a:solidFill>
                <a:latin typeface="+mn-lt"/>
                <a:cs typeface="Arial" panose="020B0604020202020204" pitchFamily="34" charset="0"/>
              </a:rPr>
              <a:t>  </a:t>
            </a:r>
          </a:p>
        </p:txBody>
      </p:sp>
    </p:spTree>
  </p:cSld>
  <p:clrMapOvr>
    <a:masterClrMapping/>
  </p:clrMapOvr>
  <p:transition spd="slow"/>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7" descr="http://nonstopecho.com/wp-content/uploads/2014/04/Stop-Elder-Abuse.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42188" y="1339850"/>
            <a:ext cx="6259625" cy="417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CD1363-1C14-452A-BC49-86B12FD0F6F1}"/>
              </a:ext>
            </a:extLst>
          </p:cNvPr>
          <p:cNvSpPr txBox="1"/>
          <p:nvPr/>
        </p:nvSpPr>
        <p:spPr>
          <a:xfrm>
            <a:off x="4039369" y="5794995"/>
            <a:ext cx="3927678" cy="707886"/>
          </a:xfrm>
          <a:prstGeom prst="rect">
            <a:avLst/>
          </a:prstGeom>
          <a:noFill/>
        </p:spPr>
        <p:txBody>
          <a:bodyPr wrap="none" rtlCol="0">
            <a:spAutoFit/>
          </a:bodyPr>
          <a:lstStyle/>
          <a:p>
            <a:r>
              <a:rPr lang="zh-HK" sz="4000">
                <a:cs typeface="Arial" panose="020B0604020202020204" pitchFamily="34" charset="0"/>
              </a:rPr>
              <a:t>「這是不對的！」</a:t>
            </a:r>
          </a:p>
        </p:txBody>
      </p:sp>
    </p:spTree>
    <p:extLst>
      <p:ext uri="{BB962C8B-B14F-4D97-AF65-F5344CB8AC3E}">
        <p14:creationId xmlns:p14="http://schemas.microsoft.com/office/powerpoint/2010/main" val="26851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95C7-6DCE-4514-8C7D-BE6A42EEB252}"/>
              </a:ext>
            </a:extLst>
          </p:cNvPr>
          <p:cNvSpPr>
            <a:spLocks noGrp="1"/>
          </p:cNvSpPr>
          <p:nvPr>
            <p:ph type="title"/>
          </p:nvPr>
        </p:nvSpPr>
        <p:spPr/>
        <p:txBody>
          <a:bodyPr/>
          <a:lstStyle/>
          <a:p>
            <a:endParaRPr lang="en-CA" dirty="0"/>
          </a:p>
        </p:txBody>
      </p:sp>
      <p:pic>
        <p:nvPicPr>
          <p:cNvPr id="1026" name="Picture 2" descr="See the source image">
            <a:extLst>
              <a:ext uri="{FF2B5EF4-FFF2-40B4-BE49-F238E27FC236}">
                <a16:creationId xmlns:a16="http://schemas.microsoft.com/office/drawing/2014/main" id="{6FDA618E-6B42-4B7C-9960-98793C2B72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38" y="365126"/>
            <a:ext cx="9074524" cy="511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  Description automatically generated">
            <a:extLst>
              <a:ext uri="{FF2B5EF4-FFF2-40B4-BE49-F238E27FC236}">
                <a16:creationId xmlns:a16="http://schemas.microsoft.com/office/drawing/2014/main" id="{6577CDCF-CE71-4319-B931-F60D66356E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705" y="6083370"/>
            <a:ext cx="4679090" cy="612000"/>
          </a:xfrm>
          <a:prstGeom prst="rect">
            <a:avLst/>
          </a:prstGeom>
        </p:spPr>
      </p:pic>
    </p:spTree>
    <p:extLst>
      <p:ext uri="{BB962C8B-B14F-4D97-AF65-F5344CB8AC3E}">
        <p14:creationId xmlns:p14="http://schemas.microsoft.com/office/powerpoint/2010/main" val="379322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43C5-EFE9-4B24-B0E3-7EC3A6088702}"/>
              </a:ext>
            </a:extLst>
          </p:cNvPr>
          <p:cNvSpPr>
            <a:spLocks noGrp="1"/>
          </p:cNvSpPr>
          <p:nvPr>
            <p:ph type="title"/>
          </p:nvPr>
        </p:nvSpPr>
        <p:spPr/>
        <p:txBody>
          <a:bodyPr/>
          <a:lstStyle/>
          <a:p>
            <a:r>
              <a:rPr lang="zh-HK">
                <a:solidFill>
                  <a:srgbClr val="7030A0"/>
                </a:solidFill>
              </a:rPr>
              <a:t>定義：性虐待</a:t>
            </a:r>
          </a:p>
        </p:txBody>
      </p:sp>
      <p:sp>
        <p:nvSpPr>
          <p:cNvPr id="3" name="Content Placeholder 2">
            <a:extLst>
              <a:ext uri="{FF2B5EF4-FFF2-40B4-BE49-F238E27FC236}">
                <a16:creationId xmlns:a16="http://schemas.microsoft.com/office/drawing/2014/main" id="{26E24BB3-E13E-4381-80BE-7F0DF82FE21F}"/>
              </a:ext>
            </a:extLst>
          </p:cNvPr>
          <p:cNvSpPr>
            <a:spLocks noGrp="1"/>
          </p:cNvSpPr>
          <p:nvPr>
            <p:ph idx="1"/>
          </p:nvPr>
        </p:nvSpPr>
        <p:spPr/>
        <p:txBody>
          <a:bodyPr>
            <a:normAutofit/>
          </a:bodyPr>
          <a:lstStyle/>
          <a:p>
            <a:pPr marL="0" indent="0">
              <a:buNone/>
            </a:pPr>
            <a:r>
              <a:rPr lang="zh-HK" sz="2400" b="0" i="0">
                <a:solidFill>
                  <a:srgbClr val="333333"/>
                </a:solidFill>
              </a:rPr>
              <a:t>通常包括任何使用武力或威脅以進行未經對方同意的性活動，或強迫他人違背其意願而進行性活動的情況。</a:t>
            </a:r>
          </a:p>
          <a:p>
            <a:pPr marL="0" indent="0">
              <a:buNone/>
            </a:pPr>
            <a:endParaRPr lang="en-US" sz="2400" b="0" i="0" dirty="0">
              <a:solidFill>
                <a:srgbClr val="333333"/>
              </a:solidFill>
              <a:effectLst/>
            </a:endParaRPr>
          </a:p>
          <a:p>
            <a:pPr marL="0" indent="0">
              <a:buNone/>
            </a:pPr>
            <a:r>
              <a:rPr lang="zh-HK" sz="2400">
                <a:solidFill>
                  <a:srgbClr val="333333"/>
                </a:solidFill>
              </a:rPr>
              <a:t>一些例子：</a:t>
            </a:r>
            <a:r>
              <a:rPr lang="zh-HK" sz="2400" b="0" i="0">
                <a:solidFill>
                  <a:srgbClr val="333333"/>
                </a:solidFill>
              </a:rPr>
              <a:t>強迫或操縱他人發生性行為或作出性舉動、在提供個人護理和衛生方面的協助時不當地觸摸。</a:t>
            </a:r>
          </a:p>
          <a:p>
            <a:pPr marL="0" indent="0">
              <a:buNone/>
            </a:pPr>
            <a:endParaRPr lang="en-US" b="0" i="0" dirty="0">
              <a:solidFill>
                <a:srgbClr val="333333"/>
              </a:solidFill>
              <a:effectLst/>
            </a:endParaRPr>
          </a:p>
          <a:p>
            <a:pPr marL="0" indent="0">
              <a:buNone/>
            </a:pPr>
            <a:endParaRPr lang="en-US" b="0" i="0" dirty="0">
              <a:solidFill>
                <a:srgbClr val="333333"/>
              </a:solidFill>
              <a:effectLst/>
            </a:endParaRPr>
          </a:p>
          <a:p>
            <a:pPr marL="0" indent="0">
              <a:buNone/>
            </a:pPr>
            <a:endParaRPr lang="en-CA" dirty="0">
              <a:solidFill>
                <a:schemeClr val="tx1"/>
              </a:solidFill>
            </a:endParaRPr>
          </a:p>
        </p:txBody>
      </p:sp>
      <p:sp>
        <p:nvSpPr>
          <p:cNvPr id="4" name="TextBox 3">
            <a:extLst>
              <a:ext uri="{FF2B5EF4-FFF2-40B4-BE49-F238E27FC236}">
                <a16:creationId xmlns:a16="http://schemas.microsoft.com/office/drawing/2014/main" id="{E37CB985-E229-4005-87EB-A48B6EFABCE7}"/>
              </a:ext>
            </a:extLst>
          </p:cNvPr>
          <p:cNvSpPr txBox="1"/>
          <p:nvPr/>
        </p:nvSpPr>
        <p:spPr>
          <a:xfrm>
            <a:off x="4715436" y="6176963"/>
            <a:ext cx="4213412" cy="369332"/>
          </a:xfrm>
          <a:prstGeom prst="rect">
            <a:avLst/>
          </a:prstGeom>
          <a:noFill/>
        </p:spPr>
        <p:txBody>
          <a:bodyPr wrap="square" rtlCol="0">
            <a:spAutoFit/>
          </a:bodyPr>
          <a:lstStyle/>
          <a:p>
            <a:r>
              <a:rPr lang="zh-HK">
                <a:solidFill>
                  <a:srgbClr val="7030A0"/>
                </a:solidFill>
                <a:hlinkClick r:id="rId2">
                  <a:extLst>
                    <a:ext uri="{A12FA001-AC4F-418D-AE19-62706E023703}">
                      <ahyp:hlinkClr xmlns:ahyp="http://schemas.microsoft.com/office/drawing/2018/hyperlinkcolor" val="tx"/>
                    </a:ext>
                  </a:extLst>
                </a:hlinkClick>
              </a:rPr>
              <a:t>虐待：虐待的種類 - Canada.ca</a:t>
            </a:r>
          </a:p>
        </p:txBody>
      </p:sp>
    </p:spTree>
    <p:extLst>
      <p:ext uri="{BB962C8B-B14F-4D97-AF65-F5344CB8AC3E}">
        <p14:creationId xmlns:p14="http://schemas.microsoft.com/office/powerpoint/2010/main" val="281696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43C5-EFE9-4B24-B0E3-7EC3A6088702}"/>
              </a:ext>
            </a:extLst>
          </p:cNvPr>
          <p:cNvSpPr>
            <a:spLocks noGrp="1"/>
          </p:cNvSpPr>
          <p:nvPr>
            <p:ph type="title"/>
          </p:nvPr>
        </p:nvSpPr>
        <p:spPr/>
        <p:txBody>
          <a:bodyPr/>
          <a:lstStyle/>
          <a:p>
            <a:r>
              <a:rPr lang="zh-HK">
                <a:solidFill>
                  <a:srgbClr val="7030A0"/>
                </a:solidFill>
              </a:rPr>
              <a:t>定義：肢體虐待</a:t>
            </a:r>
          </a:p>
        </p:txBody>
      </p:sp>
      <p:sp>
        <p:nvSpPr>
          <p:cNvPr id="3" name="Content Placeholder 2">
            <a:extLst>
              <a:ext uri="{FF2B5EF4-FFF2-40B4-BE49-F238E27FC236}">
                <a16:creationId xmlns:a16="http://schemas.microsoft.com/office/drawing/2014/main" id="{26E24BB3-E13E-4381-80BE-7F0DF82FE21F}"/>
              </a:ext>
            </a:extLst>
          </p:cNvPr>
          <p:cNvSpPr>
            <a:spLocks noGrp="1"/>
          </p:cNvSpPr>
          <p:nvPr>
            <p:ph idx="1"/>
          </p:nvPr>
        </p:nvSpPr>
        <p:spPr/>
        <p:txBody>
          <a:bodyPr>
            <a:normAutofit/>
          </a:bodyPr>
          <a:lstStyle/>
          <a:p>
            <a:pPr marL="0" indent="0">
              <a:buNone/>
            </a:pPr>
            <a:r>
              <a:rPr lang="zh-HK" b="0" i="0">
                <a:solidFill>
                  <a:srgbClr val="333333"/>
                </a:solidFill>
              </a:rPr>
              <a:t>通常涉及旨在引起威嚇感、疼痛、損傷或其他身體痛苦或傷害的肢體接觸。</a:t>
            </a:r>
          </a:p>
          <a:p>
            <a:pPr marL="0" indent="0">
              <a:buNone/>
            </a:pPr>
            <a:endParaRPr lang="en-US" dirty="0">
              <a:solidFill>
                <a:schemeClr val="tx1"/>
              </a:solidFill>
            </a:endParaRPr>
          </a:p>
          <a:p>
            <a:pPr marL="0" indent="0">
              <a:buNone/>
            </a:pPr>
            <a:r>
              <a:rPr lang="zh-HK" b="0" i="0">
                <a:solidFill>
                  <a:srgbClr val="333333"/>
                </a:solidFill>
              </a:rPr>
              <a:t>一些例子：以導致或可能造成損傷的方式攻擊、毆打、拍打、拳打、勒頸、燒燙、推開或猛推他人。</a:t>
            </a:r>
          </a:p>
          <a:p>
            <a:pPr marL="0" indent="0">
              <a:buNone/>
            </a:pPr>
            <a:endParaRPr lang="en-CA" dirty="0">
              <a:solidFill>
                <a:schemeClr val="tx1"/>
              </a:solidFill>
            </a:endParaRPr>
          </a:p>
        </p:txBody>
      </p:sp>
      <p:sp>
        <p:nvSpPr>
          <p:cNvPr id="4" name="TextBox 3">
            <a:extLst>
              <a:ext uri="{FF2B5EF4-FFF2-40B4-BE49-F238E27FC236}">
                <a16:creationId xmlns:a16="http://schemas.microsoft.com/office/drawing/2014/main" id="{9F2543CD-EF70-4879-90F3-46D23BBB7E58}"/>
              </a:ext>
            </a:extLst>
          </p:cNvPr>
          <p:cNvSpPr txBox="1"/>
          <p:nvPr/>
        </p:nvSpPr>
        <p:spPr>
          <a:xfrm>
            <a:off x="4814048" y="6127233"/>
            <a:ext cx="4222631" cy="369332"/>
          </a:xfrm>
          <a:prstGeom prst="rect">
            <a:avLst/>
          </a:prstGeom>
          <a:noFill/>
        </p:spPr>
        <p:txBody>
          <a:bodyPr wrap="none" rtlCol="0">
            <a:spAutoFit/>
          </a:bodyPr>
          <a:lstStyle/>
          <a:p>
            <a:r>
              <a:rPr lang="zh-HK">
                <a:solidFill>
                  <a:srgbClr val="7030A0"/>
                </a:solidFill>
                <a:hlinkClick r:id="rId2">
                  <a:extLst>
                    <a:ext uri="{A12FA001-AC4F-418D-AE19-62706E023703}">
                      <ahyp:hlinkClr xmlns:ahyp="http://schemas.microsoft.com/office/drawing/2018/hyperlinkcolor" val="tx"/>
                    </a:ext>
                  </a:extLst>
                </a:hlinkClick>
              </a:rPr>
              <a:t>虐待：虐待的種類 - Canada.ca</a:t>
            </a:r>
          </a:p>
        </p:txBody>
      </p:sp>
    </p:spTree>
    <p:extLst>
      <p:ext uri="{BB962C8B-B14F-4D97-AF65-F5344CB8AC3E}">
        <p14:creationId xmlns:p14="http://schemas.microsoft.com/office/powerpoint/2010/main" val="172418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C775-FFE5-47AE-B46A-D467F4097A9B}"/>
              </a:ext>
            </a:extLst>
          </p:cNvPr>
          <p:cNvSpPr>
            <a:spLocks noGrp="1"/>
          </p:cNvSpPr>
          <p:nvPr>
            <p:ph type="title"/>
          </p:nvPr>
        </p:nvSpPr>
        <p:spPr/>
        <p:txBody>
          <a:bodyPr/>
          <a:lstStyle/>
          <a:p>
            <a:r>
              <a:rPr lang="zh-HK">
                <a:solidFill>
                  <a:srgbClr val="7030A0"/>
                </a:solidFill>
              </a:rPr>
              <a:t>定義： </a:t>
            </a:r>
            <a:br>
              <a:rPr lang="zh-HK">
                <a:solidFill>
                  <a:srgbClr val="7030A0"/>
                </a:solidFill>
              </a:rPr>
            </a:br>
            <a:r>
              <a:rPr lang="zh-HK">
                <a:solidFill>
                  <a:srgbClr val="7030A0"/>
                </a:solidFill>
              </a:rPr>
              <a:t>心理虐待</a:t>
            </a:r>
          </a:p>
        </p:txBody>
      </p:sp>
      <p:sp>
        <p:nvSpPr>
          <p:cNvPr id="3" name="Content Placeholder 2">
            <a:extLst>
              <a:ext uri="{FF2B5EF4-FFF2-40B4-BE49-F238E27FC236}">
                <a16:creationId xmlns:a16="http://schemas.microsoft.com/office/drawing/2014/main" id="{74422ED8-94C4-45FC-963A-6D9977203694}"/>
              </a:ext>
            </a:extLst>
          </p:cNvPr>
          <p:cNvSpPr>
            <a:spLocks noGrp="1"/>
          </p:cNvSpPr>
          <p:nvPr>
            <p:ph idx="1"/>
          </p:nvPr>
        </p:nvSpPr>
        <p:spPr>
          <a:xfrm>
            <a:off x="731520" y="1393509"/>
            <a:ext cx="7886700" cy="4351338"/>
          </a:xfrm>
        </p:spPr>
        <p:txBody>
          <a:bodyPr>
            <a:normAutofit/>
          </a:bodyPr>
          <a:lstStyle/>
          <a:p>
            <a:pPr marL="0" indent="0">
              <a:buNone/>
            </a:pPr>
            <a:endParaRPr lang="en-US" dirty="0">
              <a:solidFill>
                <a:srgbClr val="2C2D30"/>
              </a:solidFill>
            </a:endParaRPr>
          </a:p>
          <a:p>
            <a:pPr marL="0" indent="0">
              <a:buNone/>
            </a:pPr>
            <a:r>
              <a:rPr lang="zh-HK" b="1">
                <a:solidFill>
                  <a:srgbClr val="2C2D30"/>
                </a:solidFill>
              </a:rPr>
              <a:t>心理</a:t>
            </a:r>
            <a:r>
              <a:rPr lang="zh-HK" b="0" i="0">
                <a:solidFill>
                  <a:srgbClr val="2C2D30"/>
                </a:solidFill>
              </a:rPr>
              <a:t>虐待是施虐者透過侮辱、羞辱，並整體向他人灌輸</a:t>
            </a:r>
            <a:r>
              <a:rPr lang="zh-HK" b="1" i="0" u="none" strike="noStrike">
                <a:solidFill>
                  <a:srgbClr val="7030A0"/>
                </a:solidFill>
                <a:hlinkClick r:id="rId3" tooltip="Psychology Today looks at fear">
                  <a:extLst>
                    <a:ext uri="{A12FA001-AC4F-418D-AE19-62706E023703}">
                      <ahyp:hlinkClr xmlns:ahyp="http://schemas.microsoft.com/office/drawing/2018/hyperlinkcolor" val="tx"/>
                    </a:ext>
                  </a:extLst>
                </a:hlinkClick>
              </a:rPr>
              <a:t>恐懼</a:t>
            </a:r>
            <a:r>
              <a:rPr lang="zh-HK" b="0" i="0">
                <a:solidFill>
                  <a:srgbClr val="2C2D30"/>
                </a:solidFill>
              </a:rPr>
              <a:t>以控制後者的一種行為模式。</a:t>
            </a:r>
          </a:p>
          <a:p>
            <a:pPr marL="0" indent="0">
              <a:buNone/>
            </a:pPr>
            <a:r>
              <a:rPr lang="zh-HK" b="0" i="0">
                <a:solidFill>
                  <a:srgbClr val="2C2D30"/>
                </a:solidFill>
              </a:rPr>
              <a:t>當一個人將被虐待視為自己的失敗時，他們所認知的現實可能會被扭曲。</a:t>
            </a:r>
          </a:p>
          <a:p>
            <a:pPr>
              <a:buFontTx/>
              <a:buChar char="-"/>
            </a:pPr>
            <a:r>
              <a:rPr lang="zh-HK" b="0" i="0">
                <a:solidFill>
                  <a:srgbClr val="2C2D30"/>
                </a:solidFill>
              </a:rPr>
              <a:t>灌輸自我懷疑和毫無自我價值的觀念</a:t>
            </a:r>
          </a:p>
          <a:p>
            <a:pPr>
              <a:buFontTx/>
              <a:buChar char="-"/>
            </a:pPr>
            <a:r>
              <a:rPr lang="zh-HK" b="0" i="0">
                <a:solidFill>
                  <a:srgbClr val="2C2D30"/>
                </a:solidFill>
              </a:rPr>
              <a:t>拒絕讓他人獨處</a:t>
            </a:r>
          </a:p>
          <a:p>
            <a:pPr>
              <a:buFontTx/>
              <a:buChar char="-"/>
            </a:pPr>
            <a:r>
              <a:rPr lang="zh-HK" b="0" i="0">
                <a:solidFill>
                  <a:srgbClr val="2C2D30"/>
                </a:solidFill>
              </a:rPr>
              <a:t>不斷作出批評</a:t>
            </a:r>
          </a:p>
          <a:p>
            <a:pPr>
              <a:buFontTx/>
              <a:buChar char="-"/>
            </a:pPr>
            <a:r>
              <a:rPr lang="zh-HK" b="0" i="0">
                <a:solidFill>
                  <a:srgbClr val="2C2D30"/>
                </a:solidFill>
              </a:rPr>
              <a:t>監視和控制一個人的行為</a:t>
            </a:r>
          </a:p>
        </p:txBody>
      </p:sp>
      <p:sp>
        <p:nvSpPr>
          <p:cNvPr id="4" name="TextBox 3">
            <a:extLst>
              <a:ext uri="{FF2B5EF4-FFF2-40B4-BE49-F238E27FC236}">
                <a16:creationId xmlns:a16="http://schemas.microsoft.com/office/drawing/2014/main" id="{5753C44F-1FE8-4273-BCA4-AFB8A9CC8013}"/>
              </a:ext>
            </a:extLst>
          </p:cNvPr>
          <p:cNvSpPr txBox="1"/>
          <p:nvPr/>
        </p:nvSpPr>
        <p:spPr>
          <a:xfrm>
            <a:off x="5783580" y="6308208"/>
            <a:ext cx="3166110" cy="369332"/>
          </a:xfrm>
          <a:prstGeom prst="rect">
            <a:avLst/>
          </a:prstGeom>
          <a:noFill/>
        </p:spPr>
        <p:txBody>
          <a:bodyPr wrap="square" rtlCol="0">
            <a:spAutoFit/>
          </a:bodyPr>
          <a:lstStyle/>
          <a:p>
            <a:r>
              <a:rPr lang="zh-HK"/>
              <a:t>Psychology Today .com</a:t>
            </a:r>
          </a:p>
        </p:txBody>
      </p:sp>
    </p:spTree>
    <p:extLst>
      <p:ext uri="{BB962C8B-B14F-4D97-AF65-F5344CB8AC3E}">
        <p14:creationId xmlns:p14="http://schemas.microsoft.com/office/powerpoint/2010/main" val="167326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2C4F-0377-4977-874F-5E71A306D5AC}"/>
              </a:ext>
            </a:extLst>
          </p:cNvPr>
          <p:cNvSpPr>
            <a:spLocks noGrp="1"/>
          </p:cNvSpPr>
          <p:nvPr>
            <p:ph type="title"/>
          </p:nvPr>
        </p:nvSpPr>
        <p:spPr>
          <a:xfrm>
            <a:off x="628650" y="365127"/>
            <a:ext cx="7886700" cy="934864"/>
          </a:xfrm>
        </p:spPr>
        <p:txBody>
          <a:bodyPr/>
          <a:lstStyle/>
          <a:p>
            <a:r>
              <a:rPr lang="zh-HK">
                <a:solidFill>
                  <a:srgbClr val="7030A0"/>
                </a:solidFill>
              </a:rPr>
              <a:t>統計數據</a:t>
            </a:r>
          </a:p>
        </p:txBody>
      </p:sp>
      <p:sp>
        <p:nvSpPr>
          <p:cNvPr id="3" name="Content Placeholder 2">
            <a:extLst>
              <a:ext uri="{FF2B5EF4-FFF2-40B4-BE49-F238E27FC236}">
                <a16:creationId xmlns:a16="http://schemas.microsoft.com/office/drawing/2014/main" id="{2C304BA6-C235-4931-A4EB-CC05C2C9444F}"/>
              </a:ext>
            </a:extLst>
          </p:cNvPr>
          <p:cNvSpPr>
            <a:spLocks noGrp="1"/>
          </p:cNvSpPr>
          <p:nvPr>
            <p:ph idx="1"/>
          </p:nvPr>
        </p:nvSpPr>
        <p:spPr>
          <a:xfrm>
            <a:off x="628650" y="1299992"/>
            <a:ext cx="7886700" cy="4814370"/>
          </a:xfrm>
        </p:spPr>
        <p:txBody>
          <a:bodyPr>
            <a:normAutofit fontScale="77500" lnSpcReduction="20000"/>
          </a:bodyPr>
          <a:lstStyle/>
          <a:p>
            <a:pPr marL="0" indent="0">
              <a:buNone/>
            </a:pPr>
            <a:r>
              <a:rPr lang="zh-HK" sz="1800" b="1" i="0" dirty="0">
                <a:solidFill>
                  <a:srgbClr val="3C4245"/>
                </a:solidFill>
              </a:rPr>
              <a:t> </a:t>
            </a:r>
          </a:p>
          <a:p>
            <a:pPr>
              <a:spcBef>
                <a:spcPts val="0"/>
              </a:spcBef>
              <a:spcAft>
                <a:spcPts val="1200"/>
              </a:spcAft>
            </a:pPr>
            <a:r>
              <a:rPr lang="zh-HK" sz="3800" dirty="0">
                <a:solidFill>
                  <a:schemeClr val="tx1"/>
                </a:solidFill>
              </a:rPr>
              <a:t>67% 曾經歷家庭暴力的長者受到肢體攻擊。16% 遭到武器攻擊。</a:t>
            </a:r>
          </a:p>
          <a:p>
            <a:pPr>
              <a:spcBef>
                <a:spcPts val="0"/>
              </a:spcBef>
              <a:spcAft>
                <a:spcPts val="1200"/>
              </a:spcAft>
            </a:pPr>
            <a:r>
              <a:rPr lang="zh-HK" sz="3800" dirty="0">
                <a:solidFill>
                  <a:schemeClr val="tx1"/>
                </a:solidFill>
              </a:rPr>
              <a:t>女性長者受性虐待的機會是男性長者的 6 倍。</a:t>
            </a:r>
          </a:p>
          <a:p>
            <a:pPr>
              <a:spcBef>
                <a:spcPts val="0"/>
              </a:spcBef>
              <a:spcAft>
                <a:spcPts val="1200"/>
              </a:spcAft>
            </a:pPr>
            <a:r>
              <a:rPr lang="zh-HK" sz="3800" dirty="0">
                <a:solidFill>
                  <a:schemeClr val="tx1"/>
                </a:solidFill>
              </a:rPr>
              <a:t>約 80% 的性暴力施虐者是長者的照顧者。 </a:t>
            </a:r>
          </a:p>
          <a:p>
            <a:pPr>
              <a:spcBef>
                <a:spcPts val="0"/>
              </a:spcBef>
              <a:spcAft>
                <a:spcPts val="1200"/>
              </a:spcAft>
            </a:pPr>
            <a:r>
              <a:rPr lang="zh-HK" sz="3800" dirty="0">
                <a:solidFill>
                  <a:schemeClr val="tx1"/>
                </a:solidFill>
              </a:rPr>
              <a:t>去年，約六分之一的 60 歲或以上長者曾受虐待，而男性報告被虐待的可能性較小。</a:t>
            </a:r>
          </a:p>
          <a:p>
            <a:pPr>
              <a:spcBef>
                <a:spcPts val="0"/>
              </a:spcBef>
              <a:spcAft>
                <a:spcPts val="1200"/>
              </a:spcAft>
            </a:pPr>
            <a:r>
              <a:rPr lang="zh-HK" sz="3800" dirty="0">
                <a:solidFill>
                  <a:schemeClr val="tx1"/>
                </a:solidFill>
              </a:rPr>
              <a:t>60% 曾經歷家庭暴力的長者為女性。 </a:t>
            </a:r>
          </a:p>
          <a:p>
            <a:pPr>
              <a:spcBef>
                <a:spcPts val="0"/>
              </a:spcBef>
              <a:spcAft>
                <a:spcPts val="1200"/>
              </a:spcAft>
            </a:pPr>
            <a:r>
              <a:rPr lang="zh-HK" sz="3800" dirty="0">
                <a:solidFill>
                  <a:schemeClr val="tx1"/>
                </a:solidFill>
              </a:rPr>
              <a:t>被虐待或疏忽的長者早逝之風險比一般高 200%。</a:t>
            </a:r>
          </a:p>
          <a:p>
            <a:pPr>
              <a:spcBef>
                <a:spcPts val="0"/>
              </a:spcBef>
              <a:spcAft>
                <a:spcPts val="1200"/>
              </a:spcAft>
            </a:pPr>
            <a:r>
              <a:rPr lang="zh-HK" sz="3800" dirty="0">
                <a:solidFill>
                  <a:schemeClr val="tx1"/>
                </a:solidFill>
              </a:rPr>
              <a:t>50%</a:t>
            </a:r>
            <a:r>
              <a:rPr lang="zh-HK" sz="3800" b="0" i="0" dirty="0">
                <a:solidFill>
                  <a:schemeClr val="tx1"/>
                </a:solidFill>
              </a:rPr>
              <a:t> 的成年人一生中可能會經歷情感虐待。</a:t>
            </a:r>
          </a:p>
          <a:p>
            <a:endParaRPr lang="en-US" sz="1800" dirty="0">
              <a:solidFill>
                <a:schemeClr val="tx1"/>
              </a:solidFill>
            </a:endParaRPr>
          </a:p>
          <a:p>
            <a:endParaRPr lang="en-US" sz="1400" dirty="0">
              <a:solidFill>
                <a:schemeClr val="tx1"/>
              </a:solidFill>
            </a:endParaRPr>
          </a:p>
          <a:p>
            <a:endParaRPr lang="en-US" sz="1700" dirty="0">
              <a:solidFill>
                <a:schemeClr val="tx1"/>
              </a:solidFill>
              <a:latin typeface="+mj-lt"/>
            </a:endParaRPr>
          </a:p>
          <a:p>
            <a:endParaRPr lang="en-CA"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3304EBF-E2F1-4DF6-B53A-050A554256C9}"/>
              </a:ext>
            </a:extLst>
          </p:cNvPr>
          <p:cNvSpPr txBox="1"/>
          <p:nvPr/>
        </p:nvSpPr>
        <p:spPr>
          <a:xfrm>
            <a:off x="4801745" y="5929696"/>
            <a:ext cx="3486660" cy="369332"/>
          </a:xfrm>
          <a:prstGeom prst="rect">
            <a:avLst/>
          </a:prstGeom>
          <a:noFill/>
        </p:spPr>
        <p:txBody>
          <a:bodyPr wrap="none" lIns="91440" tIns="45720" rIns="91440" bIns="45720" rtlCol="0" anchor="t">
            <a:spAutoFit/>
          </a:bodyPr>
          <a:lstStyle/>
          <a:p>
            <a:pPr algn="just"/>
            <a:r>
              <a:rPr lang="zh-HK" altLang="en-US">
                <a:ea typeface="+mn-lt"/>
                <a:cs typeface="+mn-lt"/>
              </a:rPr>
              <a:t>約克區</a:t>
            </a:r>
            <a:r>
              <a:rPr lang="zh-HK" altLang="en-US">
                <a:solidFill>
                  <a:srgbClr val="000000"/>
                </a:solidFill>
                <a:latin typeface="Century Gothic"/>
                <a:ea typeface="+mn-lt"/>
                <a:cs typeface="Calibri"/>
              </a:rPr>
              <a:t> </a:t>
            </a:r>
            <a:r>
              <a:rPr lang="zh-HK" sz="1800">
                <a:solidFill>
                  <a:srgbClr val="000000"/>
                </a:solidFill>
                <a:latin typeface="Calibri"/>
                <a:ea typeface="Calibri" panose="020F0502020204030204" pitchFamily="34" charset="0"/>
                <a:cs typeface="Calibri"/>
              </a:rPr>
              <a:t>Women's Support Network</a:t>
            </a:r>
          </a:p>
        </p:txBody>
      </p:sp>
    </p:spTree>
    <p:extLst>
      <p:ext uri="{BB962C8B-B14F-4D97-AF65-F5344CB8AC3E}">
        <p14:creationId xmlns:p14="http://schemas.microsoft.com/office/powerpoint/2010/main" val="74257676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866E-7D41-4991-8F47-6F9ED52FF2B6}"/>
              </a:ext>
            </a:extLst>
          </p:cNvPr>
          <p:cNvSpPr>
            <a:spLocks noGrp="1"/>
          </p:cNvSpPr>
          <p:nvPr>
            <p:ph type="title"/>
          </p:nvPr>
        </p:nvSpPr>
        <p:spPr>
          <a:xfrm>
            <a:off x="628650" y="286824"/>
            <a:ext cx="7886700" cy="5436584"/>
          </a:xfrm>
        </p:spPr>
        <p:txBody>
          <a:bodyPr>
            <a:normAutofit fontScale="90000"/>
          </a:bodyPr>
          <a:lstStyle/>
          <a:p>
            <a:br>
              <a:rPr lang="zh-HK" sz="3600"/>
            </a:br>
            <a:br>
              <a:rPr lang="zh-HK" sz="3600"/>
            </a:br>
            <a:br>
              <a:rPr lang="zh-HK" sz="3600"/>
            </a:br>
            <a:r>
              <a:rPr lang="zh-HK" sz="3100">
                <a:solidFill>
                  <a:srgbClr val="7030A0"/>
                </a:solidFill>
              </a:rPr>
              <a:t>影片：有否為性侵犯的受害長者伸張正義？				</a:t>
            </a:r>
            <a:br>
              <a:rPr lang="zh-HK" sz="3100">
                <a:solidFill>
                  <a:schemeClr val="tx1"/>
                </a:solidFill>
                <a:latin typeface="+mn-lt"/>
              </a:rPr>
            </a:br>
            <a:r>
              <a:rPr lang="zh-HK" sz="3100">
                <a:solidFill>
                  <a:schemeClr val="tx1"/>
                </a:solidFill>
                <a:latin typeface="+mn-lt"/>
              </a:rPr>
              <a:t>影片的其中一部分是在卑詩省專為年長婦女提供的安全屋中拍攝；另一部分則顯示發生在約克地區的一個案例</a:t>
            </a:r>
            <a:br>
              <a:rPr lang="zh-HK" sz="3100">
                <a:solidFill>
                  <a:schemeClr val="tx1"/>
                </a:solidFill>
                <a:latin typeface="+mn-lt"/>
              </a:rPr>
            </a:br>
            <a:br>
              <a:rPr lang="zh-HK" sz="3100">
                <a:solidFill>
                  <a:schemeClr val="tx1"/>
                </a:solidFill>
                <a:latin typeface="+mn-lt"/>
              </a:rPr>
            </a:br>
            <a:r>
              <a:rPr lang="zh-HK" sz="3100" b="1">
                <a:solidFill>
                  <a:schemeClr val="tx1"/>
                </a:solidFill>
                <a:latin typeface="+mn-lt"/>
              </a:rPr>
              <a:t>重要事項：</a:t>
            </a:r>
            <a:r>
              <a:rPr lang="zh-HK" sz="3100">
                <a:solidFill>
                  <a:schemeClr val="tx1"/>
                </a:solidFill>
                <a:latin typeface="+mn-lt"/>
              </a:rPr>
              <a:t>如果您覺得此課題可能會引起您的困擾或觸發導火線，歡迎自行休息十分鐘</a:t>
            </a:r>
            <a:br>
              <a:rPr lang="zh-HK" sz="3100">
                <a:solidFill>
                  <a:schemeClr val="tx1"/>
                </a:solidFill>
                <a:latin typeface="+mn-lt"/>
              </a:rPr>
            </a:br>
            <a:br>
              <a:rPr lang="zh-HK"/>
            </a:br>
            <a:br>
              <a:rPr lang="zh-HK"/>
            </a:br>
            <a:endParaRPr lang="zh-HK"/>
          </a:p>
        </p:txBody>
      </p:sp>
      <p:pic>
        <p:nvPicPr>
          <p:cNvPr id="1026" name="Picture 2">
            <a:extLst>
              <a:ext uri="{FF2B5EF4-FFF2-40B4-BE49-F238E27FC236}">
                <a16:creationId xmlns:a16="http://schemas.microsoft.com/office/drawing/2014/main" id="{75D5EC5D-7486-470D-917E-ACA90A7EF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0000">
            <a:off x="6509758" y="4310947"/>
            <a:ext cx="1920960" cy="20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93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791B0E-C884-44B3-B164-C4FD54E2BC17}"/>
              </a:ext>
            </a:extLst>
          </p:cNvPr>
          <p:cNvSpPr txBox="1"/>
          <p:nvPr/>
        </p:nvSpPr>
        <p:spPr>
          <a:xfrm>
            <a:off x="-1" y="4589733"/>
            <a:ext cx="9215021" cy="1354217"/>
          </a:xfrm>
          <a:prstGeom prst="rect">
            <a:avLst/>
          </a:prstGeom>
          <a:noFill/>
        </p:spPr>
        <p:txBody>
          <a:bodyPr wrap="square" rtlCol="0">
            <a:spAutoFit/>
          </a:bodyPr>
          <a:lstStyle/>
          <a:p>
            <a:pPr algn="ctr"/>
            <a:r>
              <a:rPr lang="zh-HK" sz="2000" dirty="0">
                <a:solidFill>
                  <a:srgbClr val="7030A0"/>
                </a:solidFill>
              </a:rPr>
              <a:t>The National YouTube 影片</a:t>
            </a:r>
          </a:p>
          <a:p>
            <a:pPr algn="ctr"/>
            <a:r>
              <a:rPr lang="en-US" dirty="0">
                <a:solidFill>
                  <a:srgbClr val="7030A0"/>
                </a:solidFill>
                <a:latin typeface="+mj-lt"/>
              </a:rPr>
              <a:t>“</a:t>
            </a:r>
            <a:r>
              <a:rPr lang="en-US" b="0" i="0" dirty="0">
                <a:solidFill>
                  <a:srgbClr val="7030A0"/>
                </a:solidFill>
                <a:effectLst/>
                <a:latin typeface="+mj-lt"/>
              </a:rPr>
              <a:t>Are elderly victims of sexual assault getting the justice they deserve?</a:t>
            </a:r>
            <a:r>
              <a:rPr lang="en-US" dirty="0">
                <a:solidFill>
                  <a:srgbClr val="7030A0"/>
                </a:solidFill>
                <a:latin typeface="+mj-lt"/>
              </a:rPr>
              <a:t>”</a:t>
            </a:r>
          </a:p>
          <a:p>
            <a:pPr algn="ctr"/>
            <a:r>
              <a:rPr lang="en-US" sz="2400" dirty="0">
                <a:solidFill>
                  <a:srgbClr val="7030A0"/>
                </a:solidFill>
                <a:hlinkClick r:id="rId2"/>
              </a:rPr>
              <a:t>https://youtu.be/Py-91YMGeqc </a:t>
            </a:r>
            <a:endParaRPr lang="en-CA" sz="2400" dirty="0">
              <a:solidFill>
                <a:srgbClr val="7030A0"/>
              </a:solidFill>
            </a:endParaRPr>
          </a:p>
          <a:p>
            <a:endParaRPr lang="en-CA" altLang="zh-HK" sz="2000" dirty="0">
              <a:solidFill>
                <a:srgbClr val="7030A0"/>
              </a:solidFill>
            </a:endParaRPr>
          </a:p>
        </p:txBody>
      </p:sp>
      <p:pic>
        <p:nvPicPr>
          <p:cNvPr id="4" name="Picture 3" descr="A couple of women sitting at a table with a plate of food&#10;&#10;Description automatically generated with low confidence">
            <a:hlinkClick r:id="rId2"/>
            <a:extLst>
              <a:ext uri="{FF2B5EF4-FFF2-40B4-BE49-F238E27FC236}">
                <a16:creationId xmlns:a16="http://schemas.microsoft.com/office/drawing/2014/main" id="{CB07A983-1BFA-4A0F-B20D-40205080C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306068"/>
            <a:ext cx="7021707" cy="40927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0721-024B-4576-B718-F10E27FBFAF7}"/>
              </a:ext>
            </a:extLst>
          </p:cNvPr>
          <p:cNvSpPr>
            <a:spLocks noGrp="1"/>
          </p:cNvSpPr>
          <p:nvPr>
            <p:ph type="title"/>
          </p:nvPr>
        </p:nvSpPr>
        <p:spPr>
          <a:xfrm>
            <a:off x="628650" y="365127"/>
            <a:ext cx="7886700" cy="662290"/>
          </a:xfrm>
        </p:spPr>
        <p:txBody>
          <a:bodyPr>
            <a:normAutofit/>
          </a:bodyPr>
          <a:lstStyle/>
          <a:p>
            <a:r>
              <a:rPr lang="zh-HK" sz="4000">
                <a:solidFill>
                  <a:srgbClr val="7030A0"/>
                </a:solidFill>
              </a:rPr>
              <a:t>風險因素</a:t>
            </a:r>
          </a:p>
        </p:txBody>
      </p:sp>
      <p:sp>
        <p:nvSpPr>
          <p:cNvPr id="3" name="Content Placeholder 2">
            <a:extLst>
              <a:ext uri="{FF2B5EF4-FFF2-40B4-BE49-F238E27FC236}">
                <a16:creationId xmlns:a16="http://schemas.microsoft.com/office/drawing/2014/main" id="{DA17DCDC-4EB3-4617-9819-0022866E0D99}"/>
              </a:ext>
            </a:extLst>
          </p:cNvPr>
          <p:cNvSpPr>
            <a:spLocks noGrp="1"/>
          </p:cNvSpPr>
          <p:nvPr>
            <p:ph idx="1"/>
          </p:nvPr>
        </p:nvSpPr>
        <p:spPr>
          <a:xfrm>
            <a:off x="628650" y="1181528"/>
            <a:ext cx="7886700" cy="4860499"/>
          </a:xfrm>
        </p:spPr>
        <p:txBody>
          <a:bodyPr>
            <a:normAutofit fontScale="25000" lnSpcReduction="20000"/>
          </a:bodyPr>
          <a:lstStyle/>
          <a:p>
            <a:pPr marL="0" indent="0">
              <a:lnSpc>
                <a:spcPct val="120000"/>
              </a:lnSpc>
              <a:spcBef>
                <a:spcPts val="0"/>
              </a:spcBef>
              <a:spcAft>
                <a:spcPts val="600"/>
              </a:spcAft>
              <a:buNone/>
            </a:pPr>
            <a:r>
              <a:rPr lang="zh-HK" sz="7200" b="1">
                <a:solidFill>
                  <a:schemeClr val="tx1"/>
                </a:solidFill>
              </a:rPr>
              <a:t>居於共享住處</a:t>
            </a:r>
            <a:r>
              <a:rPr lang="zh-HK" sz="7200">
                <a:solidFill>
                  <a:srgbClr val="000000"/>
                </a:solidFill>
              </a:rPr>
              <a:t>的長者遇到接觸、衝突和受不善對待之可能性，比獨居長者高。</a:t>
            </a:r>
          </a:p>
          <a:p>
            <a:pPr marL="0" indent="0">
              <a:lnSpc>
                <a:spcPct val="120000"/>
              </a:lnSpc>
              <a:spcBef>
                <a:spcPts val="0"/>
              </a:spcBef>
              <a:spcAft>
                <a:spcPts val="600"/>
              </a:spcAft>
              <a:buNone/>
            </a:pPr>
            <a:r>
              <a:rPr lang="zh-HK" sz="7200" b="1">
                <a:solidFill>
                  <a:srgbClr val="000000"/>
                </a:solidFill>
              </a:rPr>
              <a:t>身為女性</a:t>
            </a:r>
          </a:p>
          <a:p>
            <a:pPr marL="0" indent="0">
              <a:lnSpc>
                <a:spcPct val="120000"/>
              </a:lnSpc>
              <a:spcBef>
                <a:spcPts val="0"/>
              </a:spcBef>
              <a:spcAft>
                <a:spcPts val="600"/>
              </a:spcAft>
              <a:buNone/>
            </a:pPr>
            <a:r>
              <a:rPr lang="zh-HK" sz="7200" b="1">
                <a:solidFill>
                  <a:srgbClr val="000000"/>
                </a:solidFill>
              </a:rPr>
              <a:t>性別多樣</a:t>
            </a:r>
          </a:p>
          <a:p>
            <a:pPr marL="0" indent="0">
              <a:lnSpc>
                <a:spcPct val="120000"/>
              </a:lnSpc>
              <a:spcBef>
                <a:spcPts val="0"/>
              </a:spcBef>
              <a:spcAft>
                <a:spcPts val="600"/>
              </a:spcAft>
              <a:buNone/>
            </a:pPr>
            <a:r>
              <a:rPr lang="zh-HK" sz="7200" b="1">
                <a:solidFill>
                  <a:srgbClr val="000000"/>
                </a:solidFill>
              </a:rPr>
              <a:t>缺乏支援網絡/保護</a:t>
            </a:r>
            <a:r>
              <a:rPr lang="zh-HK" sz="7200">
                <a:solidFill>
                  <a:srgbClr val="000000"/>
                </a:solidFill>
              </a:rPr>
              <a:t> - 這是為何許多男性成為虐待目標</a:t>
            </a:r>
            <a:r>
              <a:rPr lang="zh-HK" sz="7200" i="0">
                <a:solidFill>
                  <a:srgbClr val="494949"/>
                </a:solidFill>
              </a:rPr>
              <a:t>（HealthlinkBC）</a:t>
            </a:r>
          </a:p>
          <a:p>
            <a:pPr marL="0" indent="0">
              <a:lnSpc>
                <a:spcPct val="120000"/>
              </a:lnSpc>
              <a:spcBef>
                <a:spcPts val="0"/>
              </a:spcBef>
              <a:spcAft>
                <a:spcPts val="600"/>
              </a:spcAft>
              <a:buNone/>
            </a:pPr>
            <a:r>
              <a:rPr lang="zh-HK" sz="7200" b="1">
                <a:solidFill>
                  <a:schemeClr val="tx1"/>
                </a:solidFill>
              </a:rPr>
              <a:t>年齡</a:t>
            </a:r>
            <a:r>
              <a:rPr lang="zh-HK" sz="7200">
                <a:solidFill>
                  <a:srgbClr val="000000"/>
                </a:solidFill>
              </a:rPr>
              <a:t> - 不幸的是，長者年紀越大，被虐待的風險越大</a:t>
            </a:r>
          </a:p>
          <a:p>
            <a:pPr marL="0" indent="0">
              <a:lnSpc>
                <a:spcPct val="120000"/>
              </a:lnSpc>
              <a:spcBef>
                <a:spcPts val="0"/>
              </a:spcBef>
              <a:spcAft>
                <a:spcPts val="600"/>
              </a:spcAft>
              <a:buNone/>
            </a:pPr>
            <a:r>
              <a:rPr lang="zh-HK" sz="7200" b="1">
                <a:solidFill>
                  <a:schemeClr val="tx1"/>
                </a:solidFill>
              </a:rPr>
              <a:t>有認知/記憶障礙 </a:t>
            </a:r>
          </a:p>
          <a:p>
            <a:pPr marL="0" indent="0">
              <a:lnSpc>
                <a:spcPct val="120000"/>
              </a:lnSpc>
              <a:spcBef>
                <a:spcPts val="0"/>
              </a:spcBef>
              <a:spcAft>
                <a:spcPts val="600"/>
              </a:spcAft>
              <a:buNone/>
            </a:pPr>
            <a:r>
              <a:rPr lang="zh-HK" sz="7200" b="1">
                <a:solidFill>
                  <a:schemeClr val="tx1"/>
                </a:solidFill>
              </a:rPr>
              <a:t>肢體殘障者 </a:t>
            </a:r>
          </a:p>
          <a:p>
            <a:pPr marL="0" indent="0">
              <a:lnSpc>
                <a:spcPct val="120000"/>
              </a:lnSpc>
              <a:spcBef>
                <a:spcPts val="0"/>
              </a:spcBef>
              <a:spcAft>
                <a:spcPts val="600"/>
              </a:spcAft>
              <a:buNone/>
            </a:pPr>
            <a:r>
              <a:rPr lang="zh-HK" sz="7200" b="1">
                <a:solidFill>
                  <a:srgbClr val="000000"/>
                </a:solidFill>
              </a:rPr>
              <a:t>被孤立</a:t>
            </a:r>
            <a:r>
              <a:rPr lang="zh-HK" sz="7200">
                <a:solidFill>
                  <a:srgbClr val="000000"/>
                </a:solidFill>
              </a:rPr>
              <a:t>會使受害者獲得協助、支援或舉報虐待的能力受到限制</a:t>
            </a:r>
          </a:p>
          <a:p>
            <a:pPr marL="0" indent="0">
              <a:lnSpc>
                <a:spcPct val="120000"/>
              </a:lnSpc>
              <a:spcBef>
                <a:spcPts val="0"/>
              </a:spcBef>
              <a:spcAft>
                <a:spcPts val="600"/>
              </a:spcAft>
              <a:buNone/>
            </a:pPr>
            <a:r>
              <a:rPr lang="zh-HK" sz="7200" b="1">
                <a:solidFill>
                  <a:schemeClr val="tx1"/>
                </a:solidFill>
              </a:rPr>
              <a:t>正面對家人或照顧者的疏忽</a:t>
            </a:r>
            <a:r>
              <a:rPr lang="zh-HK" sz="7200">
                <a:solidFill>
                  <a:srgbClr val="000000"/>
                </a:solidFill>
              </a:rPr>
              <a:t> - 疏忽照顧可能意味著虐待或會升級，或者可能意味著沒有人察覺虐待的跡象 </a:t>
            </a:r>
          </a:p>
          <a:p>
            <a:endParaRPr lang="en-US" sz="1200" b="0" i="0" dirty="0">
              <a:solidFill>
                <a:schemeClr val="tx1"/>
              </a:solidFill>
              <a:effectLst/>
            </a:endParaRPr>
          </a:p>
        </p:txBody>
      </p:sp>
      <p:sp>
        <p:nvSpPr>
          <p:cNvPr id="6" name="TextBox 5">
            <a:extLst>
              <a:ext uri="{FF2B5EF4-FFF2-40B4-BE49-F238E27FC236}">
                <a16:creationId xmlns:a16="http://schemas.microsoft.com/office/drawing/2014/main" id="{8EBF9EB5-80D1-4E97-8DAA-F152C5406479}"/>
              </a:ext>
            </a:extLst>
          </p:cNvPr>
          <p:cNvSpPr txBox="1"/>
          <p:nvPr/>
        </p:nvSpPr>
        <p:spPr>
          <a:xfrm>
            <a:off x="4572000" y="6042027"/>
            <a:ext cx="4572000" cy="646331"/>
          </a:xfrm>
          <a:prstGeom prst="rect">
            <a:avLst/>
          </a:prstGeom>
          <a:noFill/>
        </p:spPr>
        <p:txBody>
          <a:bodyPr wrap="square" lIns="91440" tIns="45720" rIns="91440" bIns="45720" anchor="t">
            <a:spAutoFit/>
          </a:bodyPr>
          <a:lstStyle/>
          <a:p>
            <a:pPr algn="just"/>
            <a:r>
              <a:rPr lang="zh-HK" altLang="en-US">
                <a:latin typeface="Century Gothic"/>
                <a:ea typeface="Calibri" panose="020F0502020204030204" pitchFamily="34" charset="0"/>
              </a:rPr>
              <a:t>約克區</a:t>
            </a:r>
            <a:r>
              <a:rPr lang="zh-HK" altLang="en-US">
                <a:solidFill>
                  <a:srgbClr val="000000"/>
                </a:solidFill>
                <a:latin typeface="Century Gothic"/>
                <a:ea typeface="Calibri" panose="020F0502020204030204" pitchFamily="34" charset="0"/>
              </a:rPr>
              <a:t> </a:t>
            </a:r>
            <a:r>
              <a:rPr lang="zh-HK" sz="1800">
                <a:solidFill>
                  <a:srgbClr val="000000"/>
                </a:solidFill>
                <a:latin typeface="Calibri"/>
                <a:ea typeface="Calibri" panose="020F0502020204030204" pitchFamily="34" charset="0"/>
                <a:cs typeface="Calibri"/>
              </a:rPr>
              <a:t>Women's Support Network</a:t>
            </a:r>
            <a:endParaRPr lang="zh-HK" altLang="en-US">
              <a:latin typeface="Calibri"/>
              <a:ea typeface="+mn-lt"/>
              <a:cs typeface="Calibri"/>
            </a:endParaRPr>
          </a:p>
          <a:p>
            <a:pPr algn="just"/>
            <a:endParaRPr lang="zh-HK" sz="1800" dirty="0">
              <a:solidFill>
                <a:srgbClr val="000000"/>
              </a:solidFill>
              <a:latin typeface="Calibri" panose="020F0502020204030204" pitchFamily="34" charset="0"/>
              <a:ea typeface="Calibri" panose="020F0502020204030204" pitchFamily="34" charset="0"/>
              <a:cs typeface="Calibri"/>
            </a:endParaRPr>
          </a:p>
        </p:txBody>
      </p:sp>
    </p:spTree>
    <p:extLst>
      <p:ext uri="{BB962C8B-B14F-4D97-AF65-F5344CB8AC3E}">
        <p14:creationId xmlns:p14="http://schemas.microsoft.com/office/powerpoint/2010/main" val="324862262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2666-5F7D-4B2E-82A3-8450F8E4BFAD}"/>
              </a:ext>
            </a:extLst>
          </p:cNvPr>
          <p:cNvSpPr>
            <a:spLocks noGrp="1"/>
          </p:cNvSpPr>
          <p:nvPr>
            <p:ph type="title"/>
          </p:nvPr>
        </p:nvSpPr>
        <p:spPr/>
        <p:txBody>
          <a:bodyPr/>
          <a:lstStyle/>
          <a:p>
            <a:r>
              <a:rPr lang="zh-HK">
                <a:solidFill>
                  <a:srgbClr val="7030A0"/>
                </a:solidFill>
              </a:rPr>
              <a:t>警號</a:t>
            </a:r>
          </a:p>
        </p:txBody>
      </p:sp>
      <p:sp>
        <p:nvSpPr>
          <p:cNvPr id="3" name="Text Placeholder 2">
            <a:extLst>
              <a:ext uri="{FF2B5EF4-FFF2-40B4-BE49-F238E27FC236}">
                <a16:creationId xmlns:a16="http://schemas.microsoft.com/office/drawing/2014/main" id="{CDD029F0-6D19-4AD3-B212-7F14712DB3FE}"/>
              </a:ext>
            </a:extLst>
          </p:cNvPr>
          <p:cNvSpPr>
            <a:spLocks noGrp="1"/>
          </p:cNvSpPr>
          <p:nvPr>
            <p:ph type="body" idx="1"/>
          </p:nvPr>
        </p:nvSpPr>
        <p:spPr>
          <a:xfrm>
            <a:off x="608406" y="1276934"/>
            <a:ext cx="3868340" cy="545140"/>
          </a:xfrm>
        </p:spPr>
        <p:txBody>
          <a:bodyPr/>
          <a:lstStyle/>
          <a:p>
            <a:pPr algn="ctr">
              <a:spcBef>
                <a:spcPts val="0"/>
              </a:spcBef>
            </a:pPr>
            <a:r>
              <a:rPr lang="zh-HK">
                <a:solidFill>
                  <a:schemeClr val="tx1"/>
                </a:solidFill>
              </a:rPr>
              <a:t>性虐待</a:t>
            </a:r>
          </a:p>
        </p:txBody>
      </p:sp>
      <p:sp>
        <p:nvSpPr>
          <p:cNvPr id="4" name="Content Placeholder 3">
            <a:extLst>
              <a:ext uri="{FF2B5EF4-FFF2-40B4-BE49-F238E27FC236}">
                <a16:creationId xmlns:a16="http://schemas.microsoft.com/office/drawing/2014/main" id="{A0EBE492-C047-4DC0-963D-DAF9FB69E1C7}"/>
              </a:ext>
            </a:extLst>
          </p:cNvPr>
          <p:cNvSpPr>
            <a:spLocks noGrp="1"/>
          </p:cNvSpPr>
          <p:nvPr>
            <p:ph sz="half" idx="2"/>
          </p:nvPr>
        </p:nvSpPr>
        <p:spPr>
          <a:xfrm>
            <a:off x="629841" y="1901024"/>
            <a:ext cx="3868340" cy="3684588"/>
          </a:xfrm>
        </p:spPr>
        <p:txBody>
          <a:bodyPr>
            <a:noAutofit/>
          </a:bodyPr>
          <a:lstStyle/>
          <a:p>
            <a:pPr marL="561340" lvl="1" indent="-280670">
              <a:lnSpc>
                <a:spcPct val="100000"/>
              </a:lnSpc>
              <a:buFont typeface="Arial"/>
              <a:buChar char="•"/>
            </a:pPr>
            <a:r>
              <a:rPr lang="zh-HK" sz="1600">
                <a:solidFill>
                  <a:schemeClr val="tx1"/>
                </a:solidFill>
              </a:rPr>
              <a:t>骨盆損傷</a:t>
            </a:r>
          </a:p>
          <a:p>
            <a:pPr marL="561340" lvl="1" indent="-280670">
              <a:lnSpc>
                <a:spcPct val="100000"/>
              </a:lnSpc>
              <a:buFont typeface="Arial"/>
              <a:buChar char="•"/>
            </a:pPr>
            <a:r>
              <a:rPr lang="zh-HK" sz="1600">
                <a:solidFill>
                  <a:schemeClr val="tx1"/>
                </a:solidFill>
              </a:rPr>
              <a:t>胃部問題和潰瘍</a:t>
            </a:r>
          </a:p>
          <a:p>
            <a:pPr marL="561340" lvl="1" indent="-280670">
              <a:lnSpc>
                <a:spcPct val="100000"/>
              </a:lnSpc>
              <a:buFont typeface="Arial"/>
              <a:buChar char="•"/>
            </a:pPr>
            <a:r>
              <a:rPr lang="zh-HK" sz="1600">
                <a:solidFill>
                  <a:schemeClr val="tx1"/>
                </a:solidFill>
              </a:rPr>
              <a:t>在社交或情感上對他人表現退縮</a:t>
            </a:r>
          </a:p>
          <a:p>
            <a:pPr marL="561340" lvl="1" indent="-280670">
              <a:lnSpc>
                <a:spcPct val="100000"/>
              </a:lnSpc>
              <a:buFont typeface="Arial"/>
              <a:buChar char="•"/>
            </a:pPr>
            <a:r>
              <a:rPr lang="zh-HK" sz="1600">
                <a:solidFill>
                  <a:schemeClr val="tx1"/>
                </a:solidFill>
              </a:rPr>
              <a:t>撕破、染血、有污漬的內衣</a:t>
            </a:r>
          </a:p>
          <a:p>
            <a:pPr marL="561340" lvl="1" indent="-280670">
              <a:lnSpc>
                <a:spcPct val="100000"/>
              </a:lnSpc>
              <a:buFont typeface="Arial"/>
              <a:buChar char="•"/>
            </a:pPr>
            <a:r>
              <a:rPr lang="zh-HK" sz="1600">
                <a:solidFill>
                  <a:schemeClr val="tx1"/>
                </a:solidFill>
              </a:rPr>
              <a:t>以前從未出現過的走路或坐立問題</a:t>
            </a:r>
          </a:p>
          <a:p>
            <a:pPr marL="561340" lvl="1" indent="-280670">
              <a:lnSpc>
                <a:spcPct val="100000"/>
              </a:lnSpc>
              <a:buFont typeface="Arial"/>
              <a:buChar char="•"/>
            </a:pPr>
            <a:r>
              <a:rPr lang="zh-HK" sz="1600">
                <a:solidFill>
                  <a:schemeClr val="tx1"/>
                </a:solidFill>
              </a:rPr>
              <a:t>性傳染病</a:t>
            </a:r>
          </a:p>
          <a:p>
            <a:pPr marL="561340" lvl="1" indent="-280670">
              <a:lnSpc>
                <a:spcPct val="100000"/>
              </a:lnSpc>
              <a:buFont typeface="Arial"/>
              <a:buChar char="•"/>
            </a:pPr>
            <a:r>
              <a:rPr lang="zh-HK" sz="1600">
                <a:solidFill>
                  <a:schemeClr val="tx1"/>
                </a:solidFill>
              </a:rPr>
              <a:t>生殖器或大腿內側瘀傷</a:t>
            </a:r>
          </a:p>
          <a:p>
            <a:pPr marL="561340" lvl="1" indent="-280670">
              <a:lnSpc>
                <a:spcPct val="100000"/>
              </a:lnSpc>
              <a:buFont typeface="Arial"/>
              <a:buChar char="•"/>
            </a:pPr>
            <a:r>
              <a:rPr lang="zh-HK" sz="1600">
                <a:solidFill>
                  <a:schemeClr val="tx1"/>
                </a:solidFill>
              </a:rPr>
              <a:t>生殖部位出血或疼痛</a:t>
            </a:r>
          </a:p>
        </p:txBody>
      </p:sp>
      <p:sp>
        <p:nvSpPr>
          <p:cNvPr id="5" name="Text Placeholder 4">
            <a:extLst>
              <a:ext uri="{FF2B5EF4-FFF2-40B4-BE49-F238E27FC236}">
                <a16:creationId xmlns:a16="http://schemas.microsoft.com/office/drawing/2014/main" id="{5536DEC5-0950-4DBC-833B-28A9BB68BEE6}"/>
              </a:ext>
            </a:extLst>
          </p:cNvPr>
          <p:cNvSpPr>
            <a:spLocks noGrp="1"/>
          </p:cNvSpPr>
          <p:nvPr>
            <p:ph type="body" sz="quarter" idx="3"/>
          </p:nvPr>
        </p:nvSpPr>
        <p:spPr>
          <a:xfrm>
            <a:off x="4626768" y="1259324"/>
            <a:ext cx="3887391" cy="545140"/>
          </a:xfrm>
        </p:spPr>
        <p:txBody>
          <a:bodyPr/>
          <a:lstStyle/>
          <a:p>
            <a:pPr algn="ctr">
              <a:spcBef>
                <a:spcPts val="0"/>
              </a:spcBef>
            </a:pPr>
            <a:r>
              <a:rPr lang="zh-HK">
                <a:solidFill>
                  <a:schemeClr val="tx1"/>
                </a:solidFill>
              </a:rPr>
              <a:t>肢體虐待</a:t>
            </a:r>
          </a:p>
        </p:txBody>
      </p:sp>
      <p:sp>
        <p:nvSpPr>
          <p:cNvPr id="6" name="Content Placeholder 5">
            <a:extLst>
              <a:ext uri="{FF2B5EF4-FFF2-40B4-BE49-F238E27FC236}">
                <a16:creationId xmlns:a16="http://schemas.microsoft.com/office/drawing/2014/main" id="{1C9E5126-AA7A-4D90-A187-E3859E739021}"/>
              </a:ext>
            </a:extLst>
          </p:cNvPr>
          <p:cNvSpPr>
            <a:spLocks noGrp="1"/>
          </p:cNvSpPr>
          <p:nvPr>
            <p:ph sz="quarter" idx="4"/>
          </p:nvPr>
        </p:nvSpPr>
        <p:spPr>
          <a:xfrm>
            <a:off x="4852887" y="1901024"/>
            <a:ext cx="3887391" cy="4148295"/>
          </a:xfrm>
        </p:spPr>
        <p:txBody>
          <a:bodyPr>
            <a:normAutofit fontScale="25000" lnSpcReduction="20000"/>
          </a:bodyPr>
          <a:lstStyle/>
          <a:p>
            <a:pPr marL="561340" lvl="1" indent="-280670">
              <a:lnSpc>
                <a:spcPct val="120000"/>
              </a:lnSpc>
              <a:buFont typeface="Arial"/>
              <a:buChar char="•"/>
            </a:pPr>
            <a:r>
              <a:rPr lang="zh-HK" sz="6400">
                <a:solidFill>
                  <a:schemeClr val="tx1"/>
                </a:solidFill>
              </a:rPr>
              <a:t>胸痛和心絞痛</a:t>
            </a:r>
          </a:p>
          <a:p>
            <a:pPr marL="561340" lvl="1" indent="-280670">
              <a:lnSpc>
                <a:spcPct val="120000"/>
              </a:lnSpc>
              <a:buFont typeface="Arial"/>
              <a:buChar char="•"/>
            </a:pPr>
            <a:r>
              <a:rPr lang="zh-HK" sz="6400">
                <a:solidFill>
                  <a:schemeClr val="tx1"/>
                </a:solidFill>
              </a:rPr>
              <a:t>高血壓</a:t>
            </a:r>
          </a:p>
          <a:p>
            <a:pPr marL="561340" lvl="1" indent="-280670">
              <a:lnSpc>
                <a:spcPct val="120000"/>
              </a:lnSpc>
              <a:buFont typeface="Arial"/>
              <a:buChar char="•"/>
            </a:pPr>
            <a:r>
              <a:rPr lang="zh-HK" sz="6400">
                <a:solidFill>
                  <a:schemeClr val="tx1"/>
                </a:solidFill>
              </a:rPr>
              <a:t>呼吸問題</a:t>
            </a:r>
          </a:p>
          <a:p>
            <a:pPr marL="561340" lvl="1" indent="-280670">
              <a:lnSpc>
                <a:spcPct val="120000"/>
              </a:lnSpc>
              <a:buFont typeface="Arial"/>
              <a:buChar char="•"/>
            </a:pPr>
            <a:r>
              <a:rPr lang="zh-HK" sz="6400">
                <a:solidFill>
                  <a:schemeClr val="tx1"/>
                </a:solidFill>
              </a:rPr>
              <a:t>焦躁</a:t>
            </a:r>
          </a:p>
          <a:p>
            <a:pPr marL="561340" lvl="1" indent="-280670">
              <a:lnSpc>
                <a:spcPct val="120000"/>
              </a:lnSpc>
              <a:buFont typeface="Arial"/>
              <a:buChar char="•"/>
            </a:pPr>
            <a:r>
              <a:rPr lang="zh-HK" sz="6400">
                <a:solidFill>
                  <a:schemeClr val="tx1"/>
                </a:solidFill>
              </a:rPr>
              <a:t>憂慮</a:t>
            </a:r>
          </a:p>
          <a:p>
            <a:pPr marL="561340" lvl="1" indent="-280670">
              <a:lnSpc>
                <a:spcPct val="120000"/>
              </a:lnSpc>
              <a:buFont typeface="Arial"/>
              <a:buChar char="•"/>
            </a:pPr>
            <a:r>
              <a:rPr lang="zh-HK" sz="6400">
                <a:solidFill>
                  <a:schemeClr val="tx1"/>
                </a:solidFill>
              </a:rPr>
              <a:t>抑鬱</a:t>
            </a:r>
          </a:p>
          <a:p>
            <a:pPr marL="561340" lvl="1" indent="-280670">
              <a:lnSpc>
                <a:spcPct val="120000"/>
              </a:lnSpc>
              <a:buFont typeface="Arial"/>
              <a:buChar char="•"/>
            </a:pPr>
            <a:r>
              <a:rPr lang="zh-HK" sz="6400">
                <a:solidFill>
                  <a:schemeClr val="tx1"/>
                </a:solidFill>
              </a:rPr>
              <a:t>焦慮</a:t>
            </a:r>
          </a:p>
          <a:p>
            <a:pPr marL="561340" lvl="1" indent="-280670">
              <a:lnSpc>
                <a:spcPct val="120000"/>
              </a:lnSpc>
              <a:buFont typeface="Arial"/>
              <a:buChar char="•"/>
            </a:pPr>
            <a:r>
              <a:rPr lang="zh-HK" sz="6400">
                <a:solidFill>
                  <a:schemeClr val="tx1"/>
                </a:solidFill>
              </a:rPr>
              <a:t>孤立</a:t>
            </a:r>
          </a:p>
          <a:p>
            <a:pPr marL="561340" lvl="1" indent="-280670">
              <a:lnSpc>
                <a:spcPct val="120000"/>
              </a:lnSpc>
              <a:buFont typeface="Arial"/>
              <a:buChar char="•"/>
            </a:pPr>
            <a:r>
              <a:rPr lang="zh-HK" sz="6400">
                <a:solidFill>
                  <a:schemeClr val="tx1"/>
                </a:solidFill>
              </a:rPr>
              <a:t>內疚</a:t>
            </a:r>
          </a:p>
          <a:p>
            <a:pPr marL="561340" lvl="1" indent="-280670">
              <a:lnSpc>
                <a:spcPct val="120000"/>
              </a:lnSpc>
              <a:buFont typeface="Arial"/>
              <a:buChar char="•"/>
            </a:pPr>
            <a:r>
              <a:rPr lang="zh-HK" sz="6400">
                <a:solidFill>
                  <a:schemeClr val="tx1"/>
                </a:solidFill>
              </a:rPr>
              <a:t>羞愧</a:t>
            </a:r>
          </a:p>
          <a:p>
            <a:pPr marL="561340" lvl="1" indent="-280670">
              <a:lnSpc>
                <a:spcPct val="120000"/>
              </a:lnSpc>
              <a:buFont typeface="Arial"/>
              <a:buChar char="•"/>
            </a:pPr>
            <a:r>
              <a:rPr lang="zh-HK" sz="6400">
                <a:solidFill>
                  <a:schemeClr val="tx1"/>
                </a:solidFill>
              </a:rPr>
              <a:t>尷尬</a:t>
            </a:r>
          </a:p>
          <a:p>
            <a:pPr marL="561340" lvl="1" indent="-280670">
              <a:lnSpc>
                <a:spcPct val="120000"/>
              </a:lnSpc>
              <a:buFont typeface="Arial"/>
              <a:buChar char="•"/>
            </a:pPr>
            <a:r>
              <a:rPr lang="zh-HK" sz="6400">
                <a:solidFill>
                  <a:schemeClr val="tx1"/>
                </a:solidFill>
              </a:rPr>
              <a:t>驚恐發作</a:t>
            </a:r>
          </a:p>
          <a:p>
            <a:pPr marL="561340" lvl="1" indent="-280670">
              <a:lnSpc>
                <a:spcPct val="120000"/>
              </a:lnSpc>
              <a:buFont typeface="Arial"/>
              <a:buChar char="•"/>
            </a:pPr>
            <a:r>
              <a:rPr lang="zh-HK" sz="6400">
                <a:solidFill>
                  <a:schemeClr val="tx1"/>
                </a:solidFill>
              </a:rPr>
              <a:t>創傷後壓力障礙症</a:t>
            </a:r>
          </a:p>
          <a:p>
            <a:pPr marL="561340" lvl="1" indent="-280670">
              <a:lnSpc>
                <a:spcPct val="100000"/>
              </a:lnSpc>
              <a:buFont typeface="Arial"/>
              <a:buChar char="•"/>
            </a:pPr>
            <a:endParaRPr lang="en-US" sz="2800" dirty="0">
              <a:solidFill>
                <a:schemeClr val="tx1"/>
              </a:solidFill>
            </a:endParaRPr>
          </a:p>
          <a:p>
            <a:endParaRPr lang="en-CA" dirty="0"/>
          </a:p>
        </p:txBody>
      </p:sp>
      <p:sp>
        <p:nvSpPr>
          <p:cNvPr id="8" name="TextBox 7">
            <a:extLst>
              <a:ext uri="{FF2B5EF4-FFF2-40B4-BE49-F238E27FC236}">
                <a16:creationId xmlns:a16="http://schemas.microsoft.com/office/drawing/2014/main" id="{1A52C5D7-891E-4F00-A12D-54C4110F798F}"/>
              </a:ext>
            </a:extLst>
          </p:cNvPr>
          <p:cNvSpPr txBox="1"/>
          <p:nvPr/>
        </p:nvSpPr>
        <p:spPr>
          <a:xfrm>
            <a:off x="4476746" y="6308208"/>
            <a:ext cx="4572000" cy="369332"/>
          </a:xfrm>
          <a:prstGeom prst="rect">
            <a:avLst/>
          </a:prstGeom>
          <a:noFill/>
        </p:spPr>
        <p:txBody>
          <a:bodyPr wrap="square" lIns="91440" tIns="45720" rIns="91440" bIns="45720" anchor="t">
            <a:spAutoFit/>
          </a:bodyPr>
          <a:lstStyle/>
          <a:p>
            <a:pPr algn="just"/>
            <a:r>
              <a:rPr lang="zh-HK" altLang="en-US">
                <a:latin typeface="Century Gothic"/>
                <a:ea typeface="Calibri" panose="020F0502020204030204" pitchFamily="34" charset="0"/>
              </a:rPr>
              <a:t>約克區</a:t>
            </a:r>
            <a:r>
              <a:rPr lang="zh-HK" altLang="en-US">
                <a:solidFill>
                  <a:srgbClr val="000000"/>
                </a:solidFill>
                <a:latin typeface="Century Gothic"/>
                <a:ea typeface="Calibri" panose="020F0502020204030204" pitchFamily="34" charset="0"/>
              </a:rPr>
              <a:t> </a:t>
            </a:r>
            <a:r>
              <a:rPr lang="zh-HK" sz="1800">
                <a:solidFill>
                  <a:srgbClr val="000000"/>
                </a:solidFill>
                <a:latin typeface="Calibri"/>
                <a:ea typeface="Calibri" panose="020F0502020204030204" pitchFamily="34" charset="0"/>
                <a:cs typeface="Calibri"/>
              </a:rPr>
              <a:t>Women's Support Network</a:t>
            </a:r>
            <a:endParaRPr lang="zh-HK" altLang="en-US">
              <a:latin typeface="Calibri"/>
              <a:ea typeface="+mn-lt"/>
              <a:cs typeface="Calibri"/>
            </a:endParaRPr>
          </a:p>
        </p:txBody>
      </p:sp>
    </p:spTree>
    <p:extLst>
      <p:ext uri="{BB962C8B-B14F-4D97-AF65-F5344CB8AC3E}">
        <p14:creationId xmlns:p14="http://schemas.microsoft.com/office/powerpoint/2010/main" val="418111869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E1ABE5D532374CA694EC088462E902" ma:contentTypeVersion="14" ma:contentTypeDescription="Create a new document." ma:contentTypeScope="" ma:versionID="1aab77459b21a6773b2131c2ebce3eed">
  <xsd:schema xmlns:xsd="http://www.w3.org/2001/XMLSchema" xmlns:xs="http://www.w3.org/2001/XMLSchema" xmlns:p="http://schemas.microsoft.com/office/2006/metadata/properties" xmlns:ns2="4bd643c9-58ea-42ad-84de-aeb24e7c6b56" xmlns:ns3="a078f778-80af-49fa-a511-d7f24377b9d6" targetNamespace="http://schemas.microsoft.com/office/2006/metadata/properties" ma:root="true" ma:fieldsID="14a966f3b6fd0269fc479b5e7bf2e219" ns2:_="" ns3:_="">
    <xsd:import namespace="4bd643c9-58ea-42ad-84de-aeb24e7c6b56"/>
    <xsd:import namespace="a078f778-80af-49fa-a511-d7f24377b9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d643c9-58ea-42ad-84de-aeb24e7c6b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78f778-80af-49fa-a511-d7f24377b9d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4bd643c9-58ea-42ad-84de-aeb24e7c6b56" xsi:nil="true"/>
  </documentManagement>
</p:properties>
</file>

<file path=customXml/itemProps1.xml><?xml version="1.0" encoding="utf-8"?>
<ds:datastoreItem xmlns:ds="http://schemas.openxmlformats.org/officeDocument/2006/customXml" ds:itemID="{1D062A94-80EC-461F-885C-4EE530B82F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d643c9-58ea-42ad-84de-aeb24e7c6b56"/>
    <ds:schemaRef ds:uri="a078f778-80af-49fa-a511-d7f24377b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4C5A98-5689-4C7C-9C2E-437D49D42B89}">
  <ds:schemaRefs>
    <ds:schemaRef ds:uri="http://schemas.microsoft.com/sharepoint/v3/contenttype/forms"/>
  </ds:schemaRefs>
</ds:datastoreItem>
</file>

<file path=customXml/itemProps3.xml><?xml version="1.0" encoding="utf-8"?>
<ds:datastoreItem xmlns:ds="http://schemas.openxmlformats.org/officeDocument/2006/customXml" ds:itemID="{25997770-F886-4DF2-BDB7-61870B3A0721}">
  <ds:schemaRefs>
    <ds:schemaRef ds:uri="http://schemas.microsoft.com/office/2006/metadata/properties"/>
    <ds:schemaRef ds:uri="http://schemas.microsoft.com/office/infopath/2007/PartnerControls"/>
    <ds:schemaRef ds:uri="4bd643c9-58ea-42ad-84de-aeb24e7c6b56"/>
  </ds:schemaRefs>
</ds:datastoreItem>
</file>

<file path=docProps/app.xml><?xml version="1.0" encoding="utf-8"?>
<Properties xmlns="http://schemas.openxmlformats.org/officeDocument/2006/extended-properties" xmlns:vt="http://schemas.openxmlformats.org/officeDocument/2006/docPropsVTypes">
  <Template>Office Theme</Template>
  <TotalTime>647</TotalTime>
  <Words>2778</Words>
  <Application>Microsoft Office PowerPoint</Application>
  <PresentationFormat>On-screen Show (4:3)</PresentationFormat>
  <Paragraphs>185</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vt:lpstr>
      <vt:lpstr>Century Gothic</vt:lpstr>
      <vt:lpstr>DM Sans</vt:lpstr>
      <vt:lpstr>Office Theme</vt:lpstr>
      <vt:lpstr>防止跨代虐老   性、肢體及心理虐待 </vt:lpstr>
      <vt:lpstr>定義：性虐待</vt:lpstr>
      <vt:lpstr>定義：肢體虐待</vt:lpstr>
      <vt:lpstr>定義：  心理虐待</vt:lpstr>
      <vt:lpstr>統計數據</vt:lpstr>
      <vt:lpstr>   影片：有否為性侵犯的受害長者伸張正義？     影片的其中一部分是在卑詩省專為年長婦女提供的安全屋中拍攝；另一部分則顯示發生在約克地區的一個案例  重要事項：如果您覺得此課題可能會引起您的困擾或觸發導火線，歡迎自行休息十分鐘   </vt:lpstr>
      <vt:lpstr>PowerPoint Presentation</vt:lpstr>
      <vt:lpstr>風險因素</vt:lpstr>
      <vt:lpstr>警號</vt:lpstr>
      <vt:lpstr>您可如何協助</vt:lpstr>
      <vt:lpstr>安全的回應</vt:lpstr>
      <vt:lpstr>求助信號</vt:lpstr>
      <vt:lpstr>安全規劃</vt:lpstr>
      <vt:lpstr>虐老屬違法嗎？  </vt:lpstr>
      <vt:lpstr>虐老實屬違法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McCluskey</dc:creator>
  <cp:lastModifiedBy>Angela Endicott</cp:lastModifiedBy>
  <cp:revision>25</cp:revision>
  <dcterms:created xsi:type="dcterms:W3CDTF">2021-05-20T11:49:02Z</dcterms:created>
  <dcterms:modified xsi:type="dcterms:W3CDTF">2021-12-24T21:03:06Z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0x0101005EE1ABE5D532374CA694EC088462E902</vt:lpwstr>
  </property>
</Properties>
</file>