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498" r:id="rId5"/>
    <p:sldId id="258" r:id="rId6"/>
    <p:sldId id="259" r:id="rId7"/>
    <p:sldId id="502" r:id="rId8"/>
    <p:sldId id="503" r:id="rId9"/>
    <p:sldId id="516" r:id="rId10"/>
    <p:sldId id="262" r:id="rId11"/>
    <p:sldId id="499" r:id="rId12"/>
    <p:sldId id="515" r:id="rId13"/>
    <p:sldId id="263" r:id="rId14"/>
    <p:sldId id="500" r:id="rId15"/>
    <p:sldId id="517" r:id="rId16"/>
    <p:sldId id="493" r:id="rId17"/>
    <p:sldId id="511" r:id="rId18"/>
    <p:sldId id="257" r:id="rId19"/>
    <p:sldId id="508" r:id="rId20"/>
    <p:sldId id="479" r:id="rId21"/>
    <p:sldId id="301" r:id="rId22"/>
    <p:sldId id="5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6aeUQp/wImfeH2LMofBYQ==" hashData="j6WyerOUjnADLSX3HC9YkCfVRBVwIEnSZS+pVD9LLCcSQsmriZ9JvGK4mukHbNPfSmgU+IjzzFH8SDK+dwapiw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ary Richardson" initials="HR" lastIdx="7" clrIdx="0">
    <p:extLst>
      <p:ext uri="{19B8F6BF-5375-455C-9EA6-DF929625EA0E}">
        <p15:presenceInfo xmlns:p15="http://schemas.microsoft.com/office/powerpoint/2012/main" userId="S::HRichardson@chats.on.ca::68739ef5-be2c-4cb6-9a35-59d0cc10c881" providerId="AD"/>
      </p:ext>
    </p:extLst>
  </p:cmAuthor>
  <p:cmAuthor id="2" name="Linda Ind" initials="LI" lastIdx="6" clrIdx="1">
    <p:extLst>
      <p:ext uri="{19B8F6BF-5375-455C-9EA6-DF929625EA0E}">
        <p15:presenceInfo xmlns:p15="http://schemas.microsoft.com/office/powerpoint/2012/main" userId="S::LInd@chats.on.ca::e678cbe9-0d74-4e4a-8a76-5c4d82b4b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B3F7D-A811-4E48-A651-6F7BCC5B2F93}" v="378" dt="2021-11-12T17:48:30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ary Richardson" userId="68739ef5-be2c-4cb6-9a35-59d0cc10c881" providerId="ADAL" clId="{0D2CA233-96C7-42F3-9A63-4C6A8723AF14}"/>
    <pc:docChg chg="undo custSel modSld">
      <pc:chgData name="Hillary Richardson" userId="68739ef5-be2c-4cb6-9a35-59d0cc10c881" providerId="ADAL" clId="{0D2CA233-96C7-42F3-9A63-4C6A8723AF14}" dt="2021-09-01T16:05:29.648" v="717" actId="114"/>
      <pc:docMkLst>
        <pc:docMk/>
      </pc:docMkLst>
      <pc:sldChg chg="modSp mod">
        <pc:chgData name="Hillary Richardson" userId="68739ef5-be2c-4cb6-9a35-59d0cc10c881" providerId="ADAL" clId="{0D2CA233-96C7-42F3-9A63-4C6A8723AF14}" dt="2021-08-30T19:52:43.440" v="523" actId="1076"/>
        <pc:sldMkLst>
          <pc:docMk/>
          <pc:sldMk cId="1522524015" sldId="257"/>
        </pc:sldMkLst>
        <pc:spChg chg="mod">
          <ac:chgData name="Hillary Richardson" userId="68739ef5-be2c-4cb6-9a35-59d0cc10c881" providerId="ADAL" clId="{0D2CA233-96C7-42F3-9A63-4C6A8723AF14}" dt="2021-08-30T19:51:30.488" v="514" actId="1076"/>
          <ac:spMkLst>
            <pc:docMk/>
            <pc:sldMk cId="1522524015" sldId="257"/>
            <ac:spMk id="9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8-30T19:51:56.348" v="518" actId="255"/>
          <ac:spMkLst>
            <pc:docMk/>
            <pc:sldMk cId="1522524015" sldId="257"/>
            <ac:spMk id="10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8-30T19:52:05.667" v="519" actId="255"/>
          <ac:spMkLst>
            <pc:docMk/>
            <pc:sldMk cId="1522524015" sldId="257"/>
            <ac:spMk id="11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8-30T19:51:36.138" v="515" actId="1076"/>
          <ac:spMkLst>
            <pc:docMk/>
            <pc:sldMk cId="1522524015" sldId="257"/>
            <ac:spMk id="13" creationId="{00000000-0000-0000-0000-000000000000}"/>
          </ac:spMkLst>
        </pc:spChg>
        <pc:picChg chg="mod">
          <ac:chgData name="Hillary Richardson" userId="68739ef5-be2c-4cb6-9a35-59d0cc10c881" providerId="ADAL" clId="{0D2CA233-96C7-42F3-9A63-4C6A8723AF14}" dt="2021-08-30T19:52:43.440" v="523" actId="1076"/>
          <ac:picMkLst>
            <pc:docMk/>
            <pc:sldMk cId="1522524015" sldId="257"/>
            <ac:picMk id="12" creationId="{854AF94D-671B-49AF-A322-18D9039B088F}"/>
          </ac:picMkLst>
        </pc:picChg>
      </pc:sldChg>
      <pc:sldChg chg="modSp mod">
        <pc:chgData name="Hillary Richardson" userId="68739ef5-be2c-4cb6-9a35-59d0cc10c881" providerId="ADAL" clId="{0D2CA233-96C7-42F3-9A63-4C6A8723AF14}" dt="2021-09-01T15:54:04.241" v="547" actId="1076"/>
        <pc:sldMkLst>
          <pc:docMk/>
          <pc:sldMk cId="4010616491" sldId="258"/>
        </pc:sldMkLst>
        <pc:spChg chg="mod">
          <ac:chgData name="Hillary Richardson" userId="68739ef5-be2c-4cb6-9a35-59d0cc10c881" providerId="ADAL" clId="{0D2CA233-96C7-42F3-9A63-4C6A8723AF14}" dt="2021-08-30T19:05:26.449" v="7" actId="255"/>
          <ac:spMkLst>
            <pc:docMk/>
            <pc:sldMk cId="4010616491" sldId="258"/>
            <ac:spMk id="3" creationId="{281DF3DB-2E40-4A1B-A4A6-59744F96FF47}"/>
          </ac:spMkLst>
        </pc:spChg>
        <pc:spChg chg="mod">
          <ac:chgData name="Hillary Richardson" userId="68739ef5-be2c-4cb6-9a35-59d0cc10c881" providerId="ADAL" clId="{0D2CA233-96C7-42F3-9A63-4C6A8723AF14}" dt="2021-09-01T15:54:04.241" v="547" actId="1076"/>
          <ac:spMkLst>
            <pc:docMk/>
            <pc:sldMk cId="4010616491" sldId="258"/>
            <ac:spMk id="4" creationId="{063ACC53-9489-4C72-9D07-EDC327AD7823}"/>
          </ac:spMkLst>
        </pc:spChg>
      </pc:sldChg>
      <pc:sldChg chg="modSp mod">
        <pc:chgData name="Hillary Richardson" userId="68739ef5-be2c-4cb6-9a35-59d0cc10c881" providerId="ADAL" clId="{0D2CA233-96C7-42F3-9A63-4C6A8723AF14}" dt="2021-08-30T19:09:13.372" v="49" actId="1076"/>
        <pc:sldMkLst>
          <pc:docMk/>
          <pc:sldMk cId="742576761" sldId="259"/>
        </pc:sldMkLst>
        <pc:spChg chg="mod">
          <ac:chgData name="Hillary Richardson" userId="68739ef5-be2c-4cb6-9a35-59d0cc10c881" providerId="ADAL" clId="{0D2CA233-96C7-42F3-9A63-4C6A8723AF14}" dt="2021-08-30T19:09:08.579" v="48" actId="14100"/>
          <ac:spMkLst>
            <pc:docMk/>
            <pc:sldMk cId="742576761" sldId="259"/>
            <ac:spMk id="2" creationId="{D0D72C4F-0377-4977-874F-5E71A306D5AC}"/>
          </ac:spMkLst>
        </pc:spChg>
        <pc:spChg chg="mod">
          <ac:chgData name="Hillary Richardson" userId="68739ef5-be2c-4cb6-9a35-59d0cc10c881" providerId="ADAL" clId="{0D2CA233-96C7-42F3-9A63-4C6A8723AF14}" dt="2021-08-30T19:09:13.372" v="49" actId="1076"/>
          <ac:spMkLst>
            <pc:docMk/>
            <pc:sldMk cId="742576761" sldId="259"/>
            <ac:spMk id="3" creationId="{2C304BA6-C235-4931-A4EB-CC05C2C9444F}"/>
          </ac:spMkLst>
        </pc:spChg>
      </pc:sldChg>
      <pc:sldChg chg="modSp mod addCm delCm modCm">
        <pc:chgData name="Hillary Richardson" userId="68739ef5-be2c-4cb6-9a35-59d0cc10c881" providerId="ADAL" clId="{0D2CA233-96C7-42F3-9A63-4C6A8723AF14}" dt="2021-09-01T15:58:08.503" v="560" actId="1076"/>
        <pc:sldMkLst>
          <pc:docMk/>
          <pc:sldMk cId="1686783635" sldId="262"/>
        </pc:sldMkLst>
        <pc:spChg chg="mod">
          <ac:chgData name="Hillary Richardson" userId="68739ef5-be2c-4cb6-9a35-59d0cc10c881" providerId="ADAL" clId="{0D2CA233-96C7-42F3-9A63-4C6A8723AF14}" dt="2021-09-01T15:57:42.617" v="558" actId="14100"/>
          <ac:spMkLst>
            <pc:docMk/>
            <pc:sldMk cId="1686783635" sldId="262"/>
            <ac:spMk id="2" creationId="{F94D1997-A27A-4944-990B-B55DFF707A7A}"/>
          </ac:spMkLst>
        </pc:spChg>
        <pc:spChg chg="mod">
          <ac:chgData name="Hillary Richardson" userId="68739ef5-be2c-4cb6-9a35-59d0cc10c881" providerId="ADAL" clId="{0D2CA233-96C7-42F3-9A63-4C6A8723AF14}" dt="2021-08-30T19:21:20.529" v="140" actId="20577"/>
          <ac:spMkLst>
            <pc:docMk/>
            <pc:sldMk cId="1686783635" sldId="262"/>
            <ac:spMk id="3" creationId="{C88E3B12-B775-456D-BBDF-EA2906D204AD}"/>
          </ac:spMkLst>
        </pc:spChg>
        <pc:spChg chg="mod">
          <ac:chgData name="Hillary Richardson" userId="68739ef5-be2c-4cb6-9a35-59d0cc10c881" providerId="ADAL" clId="{0D2CA233-96C7-42F3-9A63-4C6A8723AF14}" dt="2021-09-01T15:58:08.503" v="560" actId="1076"/>
          <ac:spMkLst>
            <pc:docMk/>
            <pc:sldMk cId="1686783635" sldId="262"/>
            <ac:spMk id="5" creationId="{A0B17C12-6032-4B43-9BF3-3317A53E50F9}"/>
          </ac:spMkLst>
        </pc:spChg>
      </pc:sldChg>
      <pc:sldChg chg="modSp mod addCm delCm modCm">
        <pc:chgData name="Hillary Richardson" userId="68739ef5-be2c-4cb6-9a35-59d0cc10c881" providerId="ADAL" clId="{0D2CA233-96C7-42F3-9A63-4C6A8723AF14}" dt="2021-09-01T16:00:58.731" v="642" actId="6549"/>
        <pc:sldMkLst>
          <pc:docMk/>
          <pc:sldMk cId="4036421338" sldId="263"/>
        </pc:sldMkLst>
        <pc:spChg chg="mod">
          <ac:chgData name="Hillary Richardson" userId="68739ef5-be2c-4cb6-9a35-59d0cc10c881" providerId="ADAL" clId="{0D2CA233-96C7-42F3-9A63-4C6A8723AF14}" dt="2021-09-01T16:00:58.731" v="642" actId="6549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Hillary Richardson" userId="68739ef5-be2c-4cb6-9a35-59d0cc10c881" providerId="ADAL" clId="{0D2CA233-96C7-42F3-9A63-4C6A8723AF14}" dt="2021-09-01T16:05:29.648" v="717" actId="114"/>
        <pc:sldMkLst>
          <pc:docMk/>
          <pc:sldMk cId="268516183" sldId="301"/>
        </pc:sldMkLst>
        <pc:spChg chg="mod">
          <ac:chgData name="Hillary Richardson" userId="68739ef5-be2c-4cb6-9a35-59d0cc10c881" providerId="ADAL" clId="{0D2CA233-96C7-42F3-9A63-4C6A8723AF14}" dt="2021-09-01T16:05:29.648" v="717" actId="114"/>
          <ac:spMkLst>
            <pc:docMk/>
            <pc:sldMk cId="268516183" sldId="301"/>
            <ac:spMk id="2" creationId="{D2CD1363-1C14-452A-BC49-86B12FD0F6F1}"/>
          </ac:spMkLst>
        </pc:spChg>
      </pc:sldChg>
      <pc:sldChg chg="modSp mod">
        <pc:chgData name="Hillary Richardson" userId="68739ef5-be2c-4cb6-9a35-59d0cc10c881" providerId="ADAL" clId="{0D2CA233-96C7-42F3-9A63-4C6A8723AF14}" dt="2021-09-01T15:52:49.617" v="545" actId="13926"/>
        <pc:sldMkLst>
          <pc:docMk/>
          <pc:sldMk cId="196951840" sldId="498"/>
        </pc:sldMkLst>
        <pc:spChg chg="mod">
          <ac:chgData name="Hillary Richardson" userId="68739ef5-be2c-4cb6-9a35-59d0cc10c881" providerId="ADAL" clId="{0D2CA233-96C7-42F3-9A63-4C6A8723AF14}" dt="2021-09-01T15:52:49.617" v="545" actId="13926"/>
          <ac:spMkLst>
            <pc:docMk/>
            <pc:sldMk cId="196951840" sldId="498"/>
            <ac:spMk id="2" creationId="{28719C47-F9C0-47E0-BFE0-3CE22D6C5A18}"/>
          </ac:spMkLst>
        </pc:spChg>
        <pc:picChg chg="mod">
          <ac:chgData name="Hillary Richardson" userId="68739ef5-be2c-4cb6-9a35-59d0cc10c881" providerId="ADAL" clId="{0D2CA233-96C7-42F3-9A63-4C6A8723AF14}" dt="2021-08-30T19:03:16.285" v="0" actId="2085"/>
          <ac:picMkLst>
            <pc:docMk/>
            <pc:sldMk cId="196951840" sldId="498"/>
            <ac:picMk id="4" creationId="{6577CDCF-CE71-4319-B931-F60D66356EAC}"/>
          </ac:picMkLst>
        </pc:picChg>
      </pc:sldChg>
      <pc:sldChg chg="modSp mod">
        <pc:chgData name="Hillary Richardson" userId="68739ef5-be2c-4cb6-9a35-59d0cc10c881" providerId="ADAL" clId="{0D2CA233-96C7-42F3-9A63-4C6A8723AF14}" dt="2021-08-30T19:32:36.311" v="216" actId="207"/>
        <pc:sldMkLst>
          <pc:docMk/>
          <pc:sldMk cId="3867004302" sldId="499"/>
        </pc:sldMkLst>
        <pc:spChg chg="mod">
          <ac:chgData name="Hillary Richardson" userId="68739ef5-be2c-4cb6-9a35-59d0cc10c881" providerId="ADAL" clId="{0D2CA233-96C7-42F3-9A63-4C6A8723AF14}" dt="2021-08-30T19:32:36.311" v="216" actId="207"/>
          <ac:spMkLst>
            <pc:docMk/>
            <pc:sldMk cId="3867004302" sldId="499"/>
            <ac:spMk id="3" creationId="{6026EED4-E8DC-45E6-AAD9-C4FFF545A602}"/>
          </ac:spMkLst>
        </pc:spChg>
      </pc:sldChg>
      <pc:sldChg chg="modSp mod">
        <pc:chgData name="Hillary Richardson" userId="68739ef5-be2c-4cb6-9a35-59d0cc10c881" providerId="ADAL" clId="{0D2CA233-96C7-42F3-9A63-4C6A8723AF14}" dt="2021-09-01T16:01:41.839" v="646" actId="20577"/>
        <pc:sldMkLst>
          <pc:docMk/>
          <pc:sldMk cId="2715654956" sldId="500"/>
        </pc:sldMkLst>
        <pc:spChg chg="mod">
          <ac:chgData name="Hillary Richardson" userId="68739ef5-be2c-4cb6-9a35-59d0cc10c881" providerId="ADAL" clId="{0D2CA233-96C7-42F3-9A63-4C6A8723AF14}" dt="2021-09-01T16:01:41.839" v="646" actId="20577"/>
          <ac:spMkLst>
            <pc:docMk/>
            <pc:sldMk cId="2715654956" sldId="500"/>
            <ac:spMk id="3" creationId="{A6F533E6-C72D-4B99-A3B6-FC667E835FEB}"/>
          </ac:spMkLst>
        </pc:spChg>
      </pc:sldChg>
      <pc:sldChg chg="modSp mod">
        <pc:chgData name="Hillary Richardson" userId="68739ef5-be2c-4cb6-9a35-59d0cc10c881" providerId="ADAL" clId="{0D2CA233-96C7-42F3-9A63-4C6A8723AF14}" dt="2021-08-30T19:11:33.858" v="64" actId="948"/>
        <pc:sldMkLst>
          <pc:docMk/>
          <pc:sldMk cId="3248622627" sldId="502"/>
        </pc:sldMkLst>
        <pc:spChg chg="mod">
          <ac:chgData name="Hillary Richardson" userId="68739ef5-be2c-4cb6-9a35-59d0cc10c881" providerId="ADAL" clId="{0D2CA233-96C7-42F3-9A63-4C6A8723AF14}" dt="2021-08-30T19:09:35.163" v="50" actId="1076"/>
          <ac:spMkLst>
            <pc:docMk/>
            <pc:sldMk cId="3248622627" sldId="502"/>
            <ac:spMk id="2" creationId="{23AF0721-024B-4576-B718-F10E27FBFAF7}"/>
          </ac:spMkLst>
        </pc:spChg>
        <pc:spChg chg="mod">
          <ac:chgData name="Hillary Richardson" userId="68739ef5-be2c-4cb6-9a35-59d0cc10c881" providerId="ADAL" clId="{0D2CA233-96C7-42F3-9A63-4C6A8723AF14}" dt="2021-08-30T19:11:33.858" v="64" actId="948"/>
          <ac:spMkLst>
            <pc:docMk/>
            <pc:sldMk cId="3248622627" sldId="502"/>
            <ac:spMk id="3" creationId="{DA17DCDC-4EB3-4617-9819-0022866E0D99}"/>
          </ac:spMkLst>
        </pc:spChg>
      </pc:sldChg>
      <pc:sldChg chg="modSp mod addCm delCm modCm">
        <pc:chgData name="Hillary Richardson" userId="68739ef5-be2c-4cb6-9a35-59d0cc10c881" providerId="ADAL" clId="{0D2CA233-96C7-42F3-9A63-4C6A8723AF14}" dt="2021-09-01T15:56:26.818" v="549" actId="1592"/>
        <pc:sldMkLst>
          <pc:docMk/>
          <pc:sldMk cId="3841952265" sldId="503"/>
        </pc:sldMkLst>
        <pc:spChg chg="mod">
          <ac:chgData name="Hillary Richardson" userId="68739ef5-be2c-4cb6-9a35-59d0cc10c881" providerId="ADAL" clId="{0D2CA233-96C7-42F3-9A63-4C6A8723AF14}" dt="2021-08-30T19:12:39.780" v="67" actId="948"/>
          <ac:spMkLst>
            <pc:docMk/>
            <pc:sldMk cId="3841952265" sldId="503"/>
            <ac:spMk id="3" creationId="{0676E8CB-0DBB-4701-B2EA-8EF7B604F212}"/>
          </ac:spMkLst>
        </pc:spChg>
      </pc:sldChg>
      <pc:sldChg chg="modSp mod">
        <pc:chgData name="Hillary Richardson" userId="68739ef5-be2c-4cb6-9a35-59d0cc10c881" providerId="ADAL" clId="{0D2CA233-96C7-42F3-9A63-4C6A8723AF14}" dt="2021-08-30T23:08:48.791" v="541" actId="2085"/>
        <pc:sldMkLst>
          <pc:docMk/>
          <pc:sldMk cId="3793229090" sldId="505"/>
        </pc:sldMkLst>
        <pc:picChg chg="mod">
          <ac:chgData name="Hillary Richardson" userId="68739ef5-be2c-4cb6-9a35-59d0cc10c881" providerId="ADAL" clId="{0D2CA233-96C7-42F3-9A63-4C6A8723AF14}" dt="2021-08-30T23:08:48.791" v="541" actId="2085"/>
          <ac:picMkLst>
            <pc:docMk/>
            <pc:sldMk cId="3793229090" sldId="505"/>
            <ac:picMk id="5" creationId="{6577CDCF-CE71-4319-B931-F60D66356EAC}"/>
          </ac:picMkLst>
        </pc:picChg>
      </pc:sldChg>
      <pc:sldChg chg="delSp modSp mod addCm delCm modCm">
        <pc:chgData name="Hillary Richardson" userId="68739ef5-be2c-4cb6-9a35-59d0cc10c881" providerId="ADAL" clId="{0D2CA233-96C7-42F3-9A63-4C6A8723AF14}" dt="2021-09-01T16:04:35.712" v="716" actId="1592"/>
        <pc:sldMkLst>
          <pc:docMk/>
          <pc:sldMk cId="520148804" sldId="511"/>
        </pc:sldMkLst>
        <pc:spChg chg="mod">
          <ac:chgData name="Hillary Richardson" userId="68739ef5-be2c-4cb6-9a35-59d0cc10c881" providerId="ADAL" clId="{0D2CA233-96C7-42F3-9A63-4C6A8723AF14}" dt="2021-08-30T19:53:44.516" v="530" actId="1076"/>
          <ac:spMkLst>
            <pc:docMk/>
            <pc:sldMk cId="520148804" sldId="511"/>
            <ac:spMk id="2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9-01T16:04:18.856" v="714" actId="6549"/>
          <ac:spMkLst>
            <pc:docMk/>
            <pc:sldMk cId="520148804" sldId="511"/>
            <ac:spMk id="3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8-30T19:41:40.610" v="401" actId="14100"/>
          <ac:spMkLst>
            <pc:docMk/>
            <pc:sldMk cId="520148804" sldId="511"/>
            <ac:spMk id="9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8-30T19:54:32.898" v="538" actId="14100"/>
          <ac:spMkLst>
            <pc:docMk/>
            <pc:sldMk cId="520148804" sldId="511"/>
            <ac:spMk id="10" creationId="{00000000-0000-0000-0000-000000000000}"/>
          </ac:spMkLst>
        </pc:spChg>
        <pc:spChg chg="mod">
          <ac:chgData name="Hillary Richardson" userId="68739ef5-be2c-4cb6-9a35-59d0cc10c881" providerId="ADAL" clId="{0D2CA233-96C7-42F3-9A63-4C6A8723AF14}" dt="2021-08-30T19:53:50.103" v="531" actId="14100"/>
          <ac:spMkLst>
            <pc:docMk/>
            <pc:sldMk cId="520148804" sldId="511"/>
            <ac:spMk id="11" creationId="{00000000-0000-0000-0000-000000000000}"/>
          </ac:spMkLst>
        </pc:spChg>
        <pc:spChg chg="del mod">
          <ac:chgData name="Hillary Richardson" userId="68739ef5-be2c-4cb6-9a35-59d0cc10c881" providerId="ADAL" clId="{0D2CA233-96C7-42F3-9A63-4C6A8723AF14}" dt="2021-08-30T19:53:35.438" v="528" actId="478"/>
          <ac:spMkLst>
            <pc:docMk/>
            <pc:sldMk cId="520148804" sldId="511"/>
            <ac:spMk id="13" creationId="{00000000-0000-0000-0000-000000000000}"/>
          </ac:spMkLst>
        </pc:spChg>
      </pc:sldChg>
      <pc:sldChg chg="modSp mod">
        <pc:chgData name="Hillary Richardson" userId="68739ef5-be2c-4cb6-9a35-59d0cc10c881" providerId="ADAL" clId="{0D2CA233-96C7-42F3-9A63-4C6A8723AF14}" dt="2021-08-30T19:33:35.583" v="260" actId="207"/>
        <pc:sldMkLst>
          <pc:docMk/>
          <pc:sldMk cId="2442735416" sldId="515"/>
        </pc:sldMkLst>
        <pc:spChg chg="mod">
          <ac:chgData name="Hillary Richardson" userId="68739ef5-be2c-4cb6-9a35-59d0cc10c881" providerId="ADAL" clId="{0D2CA233-96C7-42F3-9A63-4C6A8723AF14}" dt="2021-08-30T19:33:35.583" v="260" actId="207"/>
          <ac:spMkLst>
            <pc:docMk/>
            <pc:sldMk cId="2442735416" sldId="515"/>
            <ac:spMk id="3" creationId="{A231BFB3-2C5D-4F07-B433-020F18009867}"/>
          </ac:spMkLst>
        </pc:spChg>
      </pc:sldChg>
      <pc:sldChg chg="modSp mod">
        <pc:chgData name="Hillary Richardson" userId="68739ef5-be2c-4cb6-9a35-59d0cc10c881" providerId="ADAL" clId="{0D2CA233-96C7-42F3-9A63-4C6A8723AF14}" dt="2021-08-30T19:16:26.625" v="70" actId="2085"/>
        <pc:sldMkLst>
          <pc:docMk/>
          <pc:sldMk cId="3070715296" sldId="516"/>
        </pc:sldMkLst>
        <pc:spChg chg="mod">
          <ac:chgData name="Hillary Richardson" userId="68739ef5-be2c-4cb6-9a35-59d0cc10c881" providerId="ADAL" clId="{0D2CA233-96C7-42F3-9A63-4C6A8723AF14}" dt="2021-08-30T19:16:26.625" v="70" actId="2085"/>
          <ac:spMkLst>
            <pc:docMk/>
            <pc:sldMk cId="3070715296" sldId="516"/>
            <ac:spMk id="2" creationId="{4826E468-CF95-45EB-AF05-EDA7FC0FFDA5}"/>
          </ac:spMkLst>
        </pc:spChg>
      </pc:sldChg>
    </pc:docChg>
  </pc:docChgLst>
  <pc:docChgLst>
    <pc:chgData name="Tina Konstantinou" userId="6b13a349-c418-4f92-9cd1-ee0436ab84fb" providerId="ADAL" clId="{581B3F7D-A811-4E48-A651-6F7BCC5B2F93}"/>
    <pc:docChg chg="undo redo custSel modSld">
      <pc:chgData name="Tina Konstantinou" userId="6b13a349-c418-4f92-9cd1-ee0436ab84fb" providerId="ADAL" clId="{581B3F7D-A811-4E48-A651-6F7BCC5B2F93}" dt="2021-11-12T17:48:30.859" v="377" actId="20577"/>
      <pc:docMkLst>
        <pc:docMk/>
      </pc:docMkLst>
      <pc:sldChg chg="modSp">
        <pc:chgData name="Tina Konstantinou" userId="6b13a349-c418-4f92-9cd1-ee0436ab84fb" providerId="ADAL" clId="{581B3F7D-A811-4E48-A651-6F7BCC5B2F93}" dt="2021-11-12T17:43:49.261" v="307" actId="27636"/>
        <pc:sldMkLst>
          <pc:docMk/>
          <pc:sldMk cId="1522524015" sldId="257"/>
        </pc:sldMkLst>
        <pc:spChg chg="mod">
          <ac:chgData name="Tina Konstantinou" userId="6b13a349-c418-4f92-9cd1-ee0436ab84fb" providerId="ADAL" clId="{581B3F7D-A811-4E48-A651-6F7BCC5B2F93}" dt="2021-11-12T17:43:49.261" v="307" actId="27636"/>
          <ac:spMkLst>
            <pc:docMk/>
            <pc:sldMk cId="1522524015" sldId="257"/>
            <ac:spMk id="10" creationId="{00000000-0000-0000-0000-000000000000}"/>
          </ac:spMkLst>
        </pc:spChg>
        <pc:spChg chg="mod">
          <ac:chgData name="Tina Konstantinou" userId="6b13a349-c418-4f92-9cd1-ee0436ab84fb" providerId="ADAL" clId="{581B3F7D-A811-4E48-A651-6F7BCC5B2F93}" dt="2021-11-12T17:43:49.257" v="306" actId="27636"/>
          <ac:spMkLst>
            <pc:docMk/>
            <pc:sldMk cId="1522524015" sldId="257"/>
            <ac:spMk id="11" creationId="{00000000-0000-0000-0000-000000000000}"/>
          </ac:spMkLst>
        </pc:spChg>
      </pc:sldChg>
      <pc:sldChg chg="modSp">
        <pc:chgData name="Tina Konstantinou" userId="6b13a349-c418-4f92-9cd1-ee0436ab84fb" providerId="ADAL" clId="{581B3F7D-A811-4E48-A651-6F7BCC5B2F93}" dt="2021-11-12T17:47:02.873" v="369" actId="255"/>
        <pc:sldMkLst>
          <pc:docMk/>
          <pc:sldMk cId="4010616491" sldId="258"/>
        </pc:sldMkLst>
        <pc:spChg chg="mod">
          <ac:chgData name="Tina Konstantinou" userId="6b13a349-c418-4f92-9cd1-ee0436ab84fb" providerId="ADAL" clId="{581B3F7D-A811-4E48-A651-6F7BCC5B2F93}" dt="2021-11-12T17:47:02.873" v="369" actId="255"/>
          <ac:spMkLst>
            <pc:docMk/>
            <pc:sldMk cId="4010616491" sldId="258"/>
            <ac:spMk id="4" creationId="{063ACC53-9489-4C72-9D07-EDC327AD7823}"/>
          </ac:spMkLst>
        </pc:spChg>
      </pc:sldChg>
      <pc:sldChg chg="modSp">
        <pc:chgData name="Tina Konstantinou" userId="6b13a349-c418-4f92-9cd1-ee0436ab84fb" providerId="ADAL" clId="{581B3F7D-A811-4E48-A651-6F7BCC5B2F93}" dt="2021-11-12T17:38:11.161" v="64" actId="1037"/>
        <pc:sldMkLst>
          <pc:docMk/>
          <pc:sldMk cId="742576761" sldId="259"/>
        </pc:sldMkLst>
        <pc:spChg chg="mod">
          <ac:chgData name="Tina Konstantinou" userId="6b13a349-c418-4f92-9cd1-ee0436ab84fb" providerId="ADAL" clId="{581B3F7D-A811-4E48-A651-6F7BCC5B2F93}" dt="2021-11-12T17:37:58.578" v="43" actId="255"/>
          <ac:spMkLst>
            <pc:docMk/>
            <pc:sldMk cId="742576761" sldId="259"/>
            <ac:spMk id="3" creationId="{2C304BA6-C235-4931-A4EB-CC05C2C9444F}"/>
          </ac:spMkLst>
        </pc:spChg>
        <pc:spChg chg="mod">
          <ac:chgData name="Tina Konstantinou" userId="6b13a349-c418-4f92-9cd1-ee0436ab84fb" providerId="ADAL" clId="{581B3F7D-A811-4E48-A651-6F7BCC5B2F93}" dt="2021-11-12T17:38:11.161" v="64" actId="1037"/>
          <ac:spMkLst>
            <pc:docMk/>
            <pc:sldMk cId="742576761" sldId="259"/>
            <ac:spMk id="4" creationId="{13304EBF-E2F1-4DF6-B53A-050A554256C9}"/>
          </ac:spMkLst>
        </pc:spChg>
      </pc:sldChg>
      <pc:sldChg chg="modSp">
        <pc:chgData name="Tina Konstantinou" userId="6b13a349-c418-4f92-9cd1-ee0436ab84fb" providerId="ADAL" clId="{581B3F7D-A811-4E48-A651-6F7BCC5B2F93}" dt="2021-11-12T17:40:30.215" v="252" actId="255"/>
        <pc:sldMkLst>
          <pc:docMk/>
          <pc:sldMk cId="1686783635" sldId="262"/>
        </pc:sldMkLst>
        <pc:spChg chg="mod">
          <ac:chgData name="Tina Konstantinou" userId="6b13a349-c418-4f92-9cd1-ee0436ab84fb" providerId="ADAL" clId="{581B3F7D-A811-4E48-A651-6F7BCC5B2F93}" dt="2021-11-12T17:40:30.215" v="252" actId="255"/>
          <ac:spMkLst>
            <pc:docMk/>
            <pc:sldMk cId="1686783635" sldId="262"/>
            <ac:spMk id="3" creationId="{C88E3B12-B775-456D-BBDF-EA2906D204AD}"/>
          </ac:spMkLst>
        </pc:spChg>
        <pc:spChg chg="mod">
          <ac:chgData name="Tina Konstantinou" userId="6b13a349-c418-4f92-9cd1-ee0436ab84fb" providerId="ADAL" clId="{581B3F7D-A811-4E48-A651-6F7BCC5B2F93}" dt="2021-11-12T17:40:18.670" v="249" actId="1038"/>
          <ac:spMkLst>
            <pc:docMk/>
            <pc:sldMk cId="1686783635" sldId="262"/>
            <ac:spMk id="5" creationId="{A0B17C12-6032-4B43-9BF3-3317A53E50F9}"/>
          </ac:spMkLst>
        </pc:spChg>
      </pc:sldChg>
      <pc:sldChg chg="modSp">
        <pc:chgData name="Tina Konstantinou" userId="6b13a349-c418-4f92-9cd1-ee0436ab84fb" providerId="ADAL" clId="{581B3F7D-A811-4E48-A651-6F7BCC5B2F93}" dt="2021-11-12T17:42:03.703" v="280" actId="255"/>
        <pc:sldMkLst>
          <pc:docMk/>
          <pc:sldMk cId="4036421338" sldId="263"/>
        </pc:sldMkLst>
        <pc:spChg chg="mod">
          <ac:chgData name="Tina Konstantinou" userId="6b13a349-c418-4f92-9cd1-ee0436ab84fb" providerId="ADAL" clId="{581B3F7D-A811-4E48-A651-6F7BCC5B2F93}" dt="2021-11-12T17:42:03.703" v="280" actId="255"/>
          <ac:spMkLst>
            <pc:docMk/>
            <pc:sldMk cId="4036421338" sldId="263"/>
            <ac:spMk id="3" creationId="{A6F533E6-C72D-4B99-A3B6-FC667E835FEB}"/>
          </ac:spMkLst>
        </pc:spChg>
      </pc:sldChg>
      <pc:sldChg chg="modSp">
        <pc:chgData name="Tina Konstantinou" userId="6b13a349-c418-4f92-9cd1-ee0436ab84fb" providerId="ADAL" clId="{581B3F7D-A811-4E48-A651-6F7BCC5B2F93}" dt="2021-11-12T17:46:37.408" v="368" actId="20577"/>
        <pc:sldMkLst>
          <pc:docMk/>
          <pc:sldMk cId="0" sldId="479"/>
        </pc:sldMkLst>
        <pc:spChg chg="mod">
          <ac:chgData name="Tina Konstantinou" userId="6b13a349-c418-4f92-9cd1-ee0436ab84fb" providerId="ADAL" clId="{581B3F7D-A811-4E48-A651-6F7BCC5B2F93}" dt="2021-11-12T17:45:29.581" v="359" actId="14100"/>
          <ac:spMkLst>
            <pc:docMk/>
            <pc:sldMk cId="0" sldId="479"/>
            <ac:spMk id="3" creationId="{B325E21B-2014-4C59-B59F-40DCCA0FBED4}"/>
          </ac:spMkLst>
        </pc:spChg>
        <pc:spChg chg="mod">
          <ac:chgData name="Tina Konstantinou" userId="6b13a349-c418-4f92-9cd1-ee0436ab84fb" providerId="ADAL" clId="{581B3F7D-A811-4E48-A651-6F7BCC5B2F93}" dt="2021-11-12T17:46:37.408" v="368" actId="20577"/>
          <ac:spMkLst>
            <pc:docMk/>
            <pc:sldMk cId="0" sldId="479"/>
            <ac:spMk id="112645" creationId="{00AF18EF-53F7-4130-9C93-D5867FB66DF1}"/>
          </ac:spMkLst>
        </pc:spChg>
      </pc:sldChg>
      <pc:sldChg chg="modSp">
        <pc:chgData name="Tina Konstantinou" userId="6b13a349-c418-4f92-9cd1-ee0436ab84fb" providerId="ADAL" clId="{581B3F7D-A811-4E48-A651-6F7BCC5B2F93}" dt="2021-11-12T17:43:04.537" v="290" actId="255"/>
        <pc:sldMkLst>
          <pc:docMk/>
          <pc:sldMk cId="1223069332" sldId="493"/>
        </pc:sldMkLst>
        <pc:spChg chg="mod">
          <ac:chgData name="Tina Konstantinou" userId="6b13a349-c418-4f92-9cd1-ee0436ab84fb" providerId="ADAL" clId="{581B3F7D-A811-4E48-A651-6F7BCC5B2F93}" dt="2021-11-12T17:43:04.537" v="290" actId="255"/>
          <ac:spMkLst>
            <pc:docMk/>
            <pc:sldMk cId="1223069332" sldId="493"/>
            <ac:spMk id="3" creationId="{98C25ED2-3486-4F2D-AB26-66F71F1DCC9A}"/>
          </ac:spMkLst>
        </pc:spChg>
      </pc:sldChg>
      <pc:sldChg chg="modSp">
        <pc:chgData name="Tina Konstantinou" userId="6b13a349-c418-4f92-9cd1-ee0436ab84fb" providerId="ADAL" clId="{581B3F7D-A811-4E48-A651-6F7BCC5B2F93}" dt="2021-11-12T17:37:04.176" v="6" actId="20577"/>
        <pc:sldMkLst>
          <pc:docMk/>
          <pc:sldMk cId="196951840" sldId="498"/>
        </pc:sldMkLst>
        <pc:spChg chg="mod">
          <ac:chgData name="Tina Konstantinou" userId="6b13a349-c418-4f92-9cd1-ee0436ab84fb" providerId="ADAL" clId="{581B3F7D-A811-4E48-A651-6F7BCC5B2F93}" dt="2021-11-12T17:37:04.176" v="6" actId="20577"/>
          <ac:spMkLst>
            <pc:docMk/>
            <pc:sldMk cId="196951840" sldId="498"/>
            <ac:spMk id="2" creationId="{28719C47-F9C0-47E0-BFE0-3CE22D6C5A18}"/>
          </ac:spMkLst>
        </pc:spChg>
      </pc:sldChg>
      <pc:sldChg chg="modSp">
        <pc:chgData name="Tina Konstantinou" userId="6b13a349-c418-4f92-9cd1-ee0436ab84fb" providerId="ADAL" clId="{581B3F7D-A811-4E48-A651-6F7BCC5B2F93}" dt="2021-11-12T17:40:59.421" v="258" actId="255"/>
        <pc:sldMkLst>
          <pc:docMk/>
          <pc:sldMk cId="3867004302" sldId="499"/>
        </pc:sldMkLst>
        <pc:spChg chg="mod">
          <ac:chgData name="Tina Konstantinou" userId="6b13a349-c418-4f92-9cd1-ee0436ab84fb" providerId="ADAL" clId="{581B3F7D-A811-4E48-A651-6F7BCC5B2F93}" dt="2021-11-12T17:40:59.421" v="258" actId="255"/>
          <ac:spMkLst>
            <pc:docMk/>
            <pc:sldMk cId="3867004302" sldId="499"/>
            <ac:spMk id="3" creationId="{6026EED4-E8DC-45E6-AAD9-C4FFF545A602}"/>
          </ac:spMkLst>
        </pc:spChg>
      </pc:sldChg>
      <pc:sldChg chg="modSp">
        <pc:chgData name="Tina Konstantinou" userId="6b13a349-c418-4f92-9cd1-ee0436ab84fb" providerId="ADAL" clId="{581B3F7D-A811-4E48-A651-6F7BCC5B2F93}" dt="2021-11-12T17:38:51.375" v="90" actId="255"/>
        <pc:sldMkLst>
          <pc:docMk/>
          <pc:sldMk cId="3248622627" sldId="502"/>
        </pc:sldMkLst>
        <pc:spChg chg="mod">
          <ac:chgData name="Tina Konstantinou" userId="6b13a349-c418-4f92-9cd1-ee0436ab84fb" providerId="ADAL" clId="{581B3F7D-A811-4E48-A651-6F7BCC5B2F93}" dt="2021-11-12T17:38:47.540" v="89" actId="1035"/>
          <ac:spMkLst>
            <pc:docMk/>
            <pc:sldMk cId="3248622627" sldId="502"/>
            <ac:spMk id="2" creationId="{23AF0721-024B-4576-B718-F10E27FBFAF7}"/>
          </ac:spMkLst>
        </pc:spChg>
        <pc:spChg chg="mod">
          <ac:chgData name="Tina Konstantinou" userId="6b13a349-c418-4f92-9cd1-ee0436ab84fb" providerId="ADAL" clId="{581B3F7D-A811-4E48-A651-6F7BCC5B2F93}" dt="2021-11-12T17:38:51.375" v="90" actId="255"/>
          <ac:spMkLst>
            <pc:docMk/>
            <pc:sldMk cId="3248622627" sldId="502"/>
            <ac:spMk id="3" creationId="{DA17DCDC-4EB3-4617-9819-0022866E0D99}"/>
          </ac:spMkLst>
        </pc:spChg>
      </pc:sldChg>
      <pc:sldChg chg="modSp">
        <pc:chgData name="Tina Konstantinou" userId="6b13a349-c418-4f92-9cd1-ee0436ab84fb" providerId="ADAL" clId="{581B3F7D-A811-4E48-A651-6F7BCC5B2F93}" dt="2021-11-12T17:39:39.410" v="116" actId="255"/>
        <pc:sldMkLst>
          <pc:docMk/>
          <pc:sldMk cId="3841952265" sldId="503"/>
        </pc:sldMkLst>
        <pc:spChg chg="mod">
          <ac:chgData name="Tina Konstantinou" userId="6b13a349-c418-4f92-9cd1-ee0436ab84fb" providerId="ADAL" clId="{581B3F7D-A811-4E48-A651-6F7BCC5B2F93}" dt="2021-11-12T17:39:17.031" v="112" actId="1035"/>
          <ac:spMkLst>
            <pc:docMk/>
            <pc:sldMk cId="3841952265" sldId="503"/>
            <ac:spMk id="2" creationId="{FD90E44F-06D8-4EF1-BD78-7042707C4474}"/>
          </ac:spMkLst>
        </pc:spChg>
        <pc:spChg chg="mod">
          <ac:chgData name="Tina Konstantinou" userId="6b13a349-c418-4f92-9cd1-ee0436ab84fb" providerId="ADAL" clId="{581B3F7D-A811-4E48-A651-6F7BCC5B2F93}" dt="2021-11-12T17:39:39.410" v="116" actId="255"/>
          <ac:spMkLst>
            <pc:docMk/>
            <pc:sldMk cId="3841952265" sldId="503"/>
            <ac:spMk id="3" creationId="{0676E8CB-0DBB-4701-B2EA-8EF7B604F212}"/>
          </ac:spMkLst>
        </pc:spChg>
      </pc:sldChg>
      <pc:sldChg chg="modSp">
        <pc:chgData name="Tina Konstantinou" userId="6b13a349-c418-4f92-9cd1-ee0436ab84fb" providerId="ADAL" clId="{581B3F7D-A811-4E48-A651-6F7BCC5B2F93}" dt="2021-11-12T17:48:30.859" v="377" actId="20577"/>
        <pc:sldMkLst>
          <pc:docMk/>
          <pc:sldMk cId="0" sldId="508"/>
        </pc:sldMkLst>
        <pc:spChg chg="mod">
          <ac:chgData name="Tina Konstantinou" userId="6b13a349-c418-4f92-9cd1-ee0436ab84fb" providerId="ADAL" clId="{581B3F7D-A811-4E48-A651-6F7BCC5B2F93}" dt="2021-11-12T17:45:21.897" v="358" actId="1038"/>
          <ac:spMkLst>
            <pc:docMk/>
            <pc:sldMk cId="0" sldId="508"/>
            <ac:spMk id="3" creationId="{B325E21B-2014-4C59-B59F-40DCCA0FBED4}"/>
          </ac:spMkLst>
        </pc:spChg>
        <pc:spChg chg="mod">
          <ac:chgData name="Tina Konstantinou" userId="6b13a349-c418-4f92-9cd1-ee0436ab84fb" providerId="ADAL" clId="{581B3F7D-A811-4E48-A651-6F7BCC5B2F93}" dt="2021-11-12T17:45:13.863" v="336" actId="255"/>
          <ac:spMkLst>
            <pc:docMk/>
            <pc:sldMk cId="0" sldId="508"/>
            <ac:spMk id="112643" creationId="{708419E7-3CCA-4163-BF67-F10D8E14DABD}"/>
          </ac:spMkLst>
        </pc:spChg>
        <pc:spChg chg="mod">
          <ac:chgData name="Tina Konstantinou" userId="6b13a349-c418-4f92-9cd1-ee0436ab84fb" providerId="ADAL" clId="{581B3F7D-A811-4E48-A651-6F7BCC5B2F93}" dt="2021-11-12T17:48:30.859" v="377" actId="20577"/>
          <ac:spMkLst>
            <pc:docMk/>
            <pc:sldMk cId="0" sldId="508"/>
            <ac:spMk id="112645" creationId="{00AF18EF-53F7-4130-9C93-D5867FB66DF1}"/>
          </ac:spMkLst>
        </pc:spChg>
      </pc:sldChg>
      <pc:sldChg chg="modSp">
        <pc:chgData name="Tina Konstantinou" userId="6b13a349-c418-4f92-9cd1-ee0436ab84fb" providerId="ADAL" clId="{581B3F7D-A811-4E48-A651-6F7BCC5B2F93}" dt="2021-11-12T17:43:37.656" v="303" actId="14100"/>
        <pc:sldMkLst>
          <pc:docMk/>
          <pc:sldMk cId="520148804" sldId="511"/>
        </pc:sldMkLst>
        <pc:spChg chg="mod">
          <ac:chgData name="Tina Konstantinou" userId="6b13a349-c418-4f92-9cd1-ee0436ab84fb" providerId="ADAL" clId="{581B3F7D-A811-4E48-A651-6F7BCC5B2F93}" dt="2021-11-12T17:43:32.164" v="302" actId="255"/>
          <ac:spMkLst>
            <pc:docMk/>
            <pc:sldMk cId="520148804" sldId="511"/>
            <ac:spMk id="3" creationId="{00000000-0000-0000-0000-000000000000}"/>
          </ac:spMkLst>
        </pc:spChg>
        <pc:spChg chg="mod">
          <ac:chgData name="Tina Konstantinou" userId="6b13a349-c418-4f92-9cd1-ee0436ab84fb" providerId="ADAL" clId="{581B3F7D-A811-4E48-A651-6F7BCC5B2F93}" dt="2021-11-12T17:43:37.656" v="303" actId="14100"/>
          <ac:spMkLst>
            <pc:docMk/>
            <pc:sldMk cId="520148804" sldId="511"/>
            <ac:spMk id="9" creationId="{00000000-0000-0000-0000-000000000000}"/>
          </ac:spMkLst>
        </pc:spChg>
        <pc:spChg chg="mod">
          <ac:chgData name="Tina Konstantinou" userId="6b13a349-c418-4f92-9cd1-ee0436ab84fb" providerId="ADAL" clId="{581B3F7D-A811-4E48-A651-6F7BCC5B2F93}" dt="2021-11-12T17:43:32.164" v="302" actId="255"/>
          <ac:spMkLst>
            <pc:docMk/>
            <pc:sldMk cId="520148804" sldId="511"/>
            <ac:spMk id="11" creationId="{00000000-0000-0000-0000-000000000000}"/>
          </ac:spMkLst>
        </pc:spChg>
      </pc:sldChg>
      <pc:sldChg chg="modSp">
        <pc:chgData name="Tina Konstantinou" userId="6b13a349-c418-4f92-9cd1-ee0436ab84fb" providerId="ADAL" clId="{581B3F7D-A811-4E48-A651-6F7BCC5B2F93}" dt="2021-11-12T17:41:18.625" v="264" actId="255"/>
        <pc:sldMkLst>
          <pc:docMk/>
          <pc:sldMk cId="2442735416" sldId="515"/>
        </pc:sldMkLst>
        <pc:spChg chg="mod">
          <ac:chgData name="Tina Konstantinou" userId="6b13a349-c418-4f92-9cd1-ee0436ab84fb" providerId="ADAL" clId="{581B3F7D-A811-4E48-A651-6F7BCC5B2F93}" dt="2021-11-12T17:41:18.625" v="264" actId="255"/>
          <ac:spMkLst>
            <pc:docMk/>
            <pc:sldMk cId="2442735416" sldId="515"/>
            <ac:spMk id="3" creationId="{A231BFB3-2C5D-4F07-B433-020F18009867}"/>
          </ac:spMkLst>
        </pc:spChg>
      </pc:sldChg>
      <pc:sldChg chg="modSp">
        <pc:chgData name="Tina Konstantinou" userId="6b13a349-c418-4f92-9cd1-ee0436ab84fb" providerId="ADAL" clId="{581B3F7D-A811-4E48-A651-6F7BCC5B2F93}" dt="2021-11-12T17:39:55.906" v="176" actId="1038"/>
        <pc:sldMkLst>
          <pc:docMk/>
          <pc:sldMk cId="3070715296" sldId="516"/>
        </pc:sldMkLst>
        <pc:spChg chg="mod">
          <ac:chgData name="Tina Konstantinou" userId="6b13a349-c418-4f92-9cd1-ee0436ab84fb" providerId="ADAL" clId="{581B3F7D-A811-4E48-A651-6F7BCC5B2F93}" dt="2021-11-12T17:39:55.906" v="176" actId="1038"/>
          <ac:spMkLst>
            <pc:docMk/>
            <pc:sldMk cId="3070715296" sldId="516"/>
            <ac:spMk id="2" creationId="{4826E468-CF95-45EB-AF05-EDA7FC0FFDA5}"/>
          </ac:spMkLst>
        </pc:spChg>
      </pc:sldChg>
      <pc:sldChg chg="modSp">
        <pc:chgData name="Tina Konstantinou" userId="6b13a349-c418-4f92-9cd1-ee0436ab84fb" providerId="ADAL" clId="{581B3F7D-A811-4E48-A651-6F7BCC5B2F93}" dt="2021-11-12T17:42:38.698" v="289" actId="255"/>
        <pc:sldMkLst>
          <pc:docMk/>
          <pc:sldMk cId="3412710199" sldId="517"/>
        </pc:sldMkLst>
        <pc:spChg chg="mod">
          <ac:chgData name="Tina Konstantinou" userId="6b13a349-c418-4f92-9cd1-ee0436ab84fb" providerId="ADAL" clId="{581B3F7D-A811-4E48-A651-6F7BCC5B2F93}" dt="2021-11-12T17:42:38.698" v="289" actId="255"/>
          <ac:spMkLst>
            <pc:docMk/>
            <pc:sldMk cId="3412710199" sldId="517"/>
            <ac:spMk id="7" creationId="{52AB3549-7D4A-4E4D-A03C-971E574294F0}"/>
          </ac:spMkLst>
        </pc:spChg>
      </pc:sldChg>
    </pc:docChg>
  </pc:docChgLst>
  <pc:docChgLst>
    <pc:chgData name="Linda Ind" userId="e678cbe9-0d74-4e4a-8a76-5c4d82b4bcfe" providerId="ADAL" clId="{D7927A4C-275E-469F-A39F-E5BD50A8048D}"/>
    <pc:docChg chg="undo custSel addSld delSld modSld sldOrd">
      <pc:chgData name="Linda Ind" userId="e678cbe9-0d74-4e4a-8a76-5c4d82b4bcfe" providerId="ADAL" clId="{D7927A4C-275E-469F-A39F-E5BD50A8048D}" dt="2021-10-06T17:48:23.766" v="434" actId="2696"/>
      <pc:docMkLst>
        <pc:docMk/>
      </pc:docMkLst>
      <pc:sldChg chg="addSp delSp modSp mod addCm modCm">
        <pc:chgData name="Linda Ind" userId="e678cbe9-0d74-4e4a-8a76-5c4d82b4bcfe" providerId="ADAL" clId="{D7927A4C-275E-469F-A39F-E5BD50A8048D}" dt="2021-08-31T21:02:20.119" v="263" actId="20577"/>
        <pc:sldMkLst>
          <pc:docMk/>
          <pc:sldMk cId="1686783635" sldId="262"/>
        </pc:sldMkLst>
        <pc:spChg chg="mod">
          <ac:chgData name="Linda Ind" userId="e678cbe9-0d74-4e4a-8a76-5c4d82b4bcfe" providerId="ADAL" clId="{D7927A4C-275E-469F-A39F-E5BD50A8048D}" dt="2021-08-31T21:02:20.119" v="263" actId="20577"/>
          <ac:spMkLst>
            <pc:docMk/>
            <pc:sldMk cId="1686783635" sldId="262"/>
            <ac:spMk id="2" creationId="{F94D1997-A27A-4944-990B-B55DFF707A7A}"/>
          </ac:spMkLst>
        </pc:spChg>
        <pc:spChg chg="mod">
          <ac:chgData name="Linda Ind" userId="e678cbe9-0d74-4e4a-8a76-5c4d82b4bcfe" providerId="ADAL" clId="{D7927A4C-275E-469F-A39F-E5BD50A8048D}" dt="2021-08-31T20:59:18.444" v="220" actId="20577"/>
          <ac:spMkLst>
            <pc:docMk/>
            <pc:sldMk cId="1686783635" sldId="262"/>
            <ac:spMk id="3" creationId="{C88E3B12-B775-456D-BBDF-EA2906D204AD}"/>
          </ac:spMkLst>
        </pc:spChg>
        <pc:spChg chg="add del mod">
          <ac:chgData name="Linda Ind" userId="e678cbe9-0d74-4e4a-8a76-5c4d82b4bcfe" providerId="ADAL" clId="{D7927A4C-275E-469F-A39F-E5BD50A8048D}" dt="2021-08-31T20:59:06.284" v="208" actId="767"/>
          <ac:spMkLst>
            <pc:docMk/>
            <pc:sldMk cId="1686783635" sldId="262"/>
            <ac:spMk id="4" creationId="{0492C805-B927-4E5A-999E-5A19E4DC344B}"/>
          </ac:spMkLst>
        </pc:spChg>
        <pc:spChg chg="add mod">
          <ac:chgData name="Linda Ind" userId="e678cbe9-0d74-4e4a-8a76-5c4d82b4bcfe" providerId="ADAL" clId="{D7927A4C-275E-469F-A39F-E5BD50A8048D}" dt="2021-08-31T20:59:44.378" v="248" actId="207"/>
          <ac:spMkLst>
            <pc:docMk/>
            <pc:sldMk cId="1686783635" sldId="262"/>
            <ac:spMk id="5" creationId="{A0B17C12-6032-4B43-9BF3-3317A53E50F9}"/>
          </ac:spMkLst>
        </pc:spChg>
      </pc:sldChg>
      <pc:sldChg chg="modSp mod addCm">
        <pc:chgData name="Linda Ind" userId="e678cbe9-0d74-4e4a-8a76-5c4d82b4bcfe" providerId="ADAL" clId="{D7927A4C-275E-469F-A39F-E5BD50A8048D}" dt="2021-08-31T21:06:29.399" v="355" actId="20577"/>
        <pc:sldMkLst>
          <pc:docMk/>
          <pc:sldMk cId="4036421338" sldId="263"/>
        </pc:sldMkLst>
        <pc:spChg chg="mod">
          <ac:chgData name="Linda Ind" userId="e678cbe9-0d74-4e4a-8a76-5c4d82b4bcfe" providerId="ADAL" clId="{D7927A4C-275E-469F-A39F-E5BD50A8048D}" dt="2021-08-31T21:06:29.399" v="355" actId="20577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 ord">
        <pc:chgData name="Linda Ind" userId="e678cbe9-0d74-4e4a-8a76-5c4d82b4bcfe" providerId="ADAL" clId="{D7927A4C-275E-469F-A39F-E5BD50A8048D}" dt="2021-09-16T16:57:00.914" v="433" actId="20577"/>
        <pc:sldMkLst>
          <pc:docMk/>
          <pc:sldMk cId="1223069332" sldId="493"/>
        </pc:sldMkLst>
        <pc:spChg chg="mod">
          <ac:chgData name="Linda Ind" userId="e678cbe9-0d74-4e4a-8a76-5c4d82b4bcfe" providerId="ADAL" clId="{D7927A4C-275E-469F-A39F-E5BD50A8048D}" dt="2021-09-16T16:57:00.914" v="433" actId="20577"/>
          <ac:spMkLst>
            <pc:docMk/>
            <pc:sldMk cId="1223069332" sldId="493"/>
            <ac:spMk id="3" creationId="{98C25ED2-3486-4F2D-AB26-66F71F1DCC9A}"/>
          </ac:spMkLst>
        </pc:spChg>
      </pc:sldChg>
      <pc:sldChg chg="modSp mod">
        <pc:chgData name="Linda Ind" userId="e678cbe9-0d74-4e4a-8a76-5c4d82b4bcfe" providerId="ADAL" clId="{D7927A4C-275E-469F-A39F-E5BD50A8048D}" dt="2021-08-31T21:02:55.742" v="311" actId="6549"/>
        <pc:sldMkLst>
          <pc:docMk/>
          <pc:sldMk cId="3867004302" sldId="499"/>
        </pc:sldMkLst>
        <pc:spChg chg="mod">
          <ac:chgData name="Linda Ind" userId="e678cbe9-0d74-4e4a-8a76-5c4d82b4bcfe" providerId="ADAL" clId="{D7927A4C-275E-469F-A39F-E5BD50A8048D}" dt="2021-08-31T21:02:55.742" v="311" actId="6549"/>
          <ac:spMkLst>
            <pc:docMk/>
            <pc:sldMk cId="3867004302" sldId="499"/>
            <ac:spMk id="3" creationId="{6026EED4-E8DC-45E6-AAD9-C4FFF545A602}"/>
          </ac:spMkLst>
        </pc:spChg>
      </pc:sldChg>
      <pc:sldChg chg="modSp mod">
        <pc:chgData name="Linda Ind" userId="e678cbe9-0d74-4e4a-8a76-5c4d82b4bcfe" providerId="ADAL" clId="{D7927A4C-275E-469F-A39F-E5BD50A8048D}" dt="2021-08-31T21:07:14.999" v="393" actId="207"/>
        <pc:sldMkLst>
          <pc:docMk/>
          <pc:sldMk cId="2715654956" sldId="500"/>
        </pc:sldMkLst>
        <pc:spChg chg="mod">
          <ac:chgData name="Linda Ind" userId="e678cbe9-0d74-4e4a-8a76-5c4d82b4bcfe" providerId="ADAL" clId="{D7927A4C-275E-469F-A39F-E5BD50A8048D}" dt="2021-08-31T21:07:14.999" v="393" actId="207"/>
          <ac:spMkLst>
            <pc:docMk/>
            <pc:sldMk cId="2715654956" sldId="500"/>
            <ac:spMk id="3" creationId="{A6F533E6-C72D-4B99-A3B6-FC667E835FEB}"/>
          </ac:spMkLst>
        </pc:spChg>
      </pc:sldChg>
      <pc:sldChg chg="modSp mod addCm">
        <pc:chgData name="Linda Ind" userId="e678cbe9-0d74-4e4a-8a76-5c4d82b4bcfe" providerId="ADAL" clId="{D7927A4C-275E-469F-A39F-E5BD50A8048D}" dt="2021-08-31T20:56:12.945" v="152" actId="1589"/>
        <pc:sldMkLst>
          <pc:docMk/>
          <pc:sldMk cId="3841952265" sldId="503"/>
        </pc:sldMkLst>
        <pc:spChg chg="mod">
          <ac:chgData name="Linda Ind" userId="e678cbe9-0d74-4e4a-8a76-5c4d82b4bcfe" providerId="ADAL" clId="{D7927A4C-275E-469F-A39F-E5BD50A8048D}" dt="2021-08-31T20:55:49.649" v="151" actId="20577"/>
          <ac:spMkLst>
            <pc:docMk/>
            <pc:sldMk cId="3841952265" sldId="503"/>
            <ac:spMk id="3" creationId="{0676E8CB-0DBB-4701-B2EA-8EF7B604F212}"/>
          </ac:spMkLst>
        </pc:spChg>
      </pc:sldChg>
      <pc:sldChg chg="delSp modSp mod addCm">
        <pc:chgData name="Linda Ind" userId="e678cbe9-0d74-4e4a-8a76-5c4d82b4bcfe" providerId="ADAL" clId="{D7927A4C-275E-469F-A39F-E5BD50A8048D}" dt="2021-08-31T21:10:04.328" v="395" actId="1589"/>
        <pc:sldMkLst>
          <pc:docMk/>
          <pc:sldMk cId="520148804" sldId="511"/>
        </pc:sldMkLst>
        <pc:spChg chg="mod">
          <ac:chgData name="Linda Ind" userId="e678cbe9-0d74-4e4a-8a76-5c4d82b4bcfe" providerId="ADAL" clId="{D7927A4C-275E-469F-A39F-E5BD50A8048D}" dt="2021-08-05T20:56:10.039" v="47" actId="2711"/>
          <ac:spMkLst>
            <pc:docMk/>
            <pc:sldMk cId="520148804" sldId="511"/>
            <ac:spMk id="2" creationId="{00000000-0000-0000-0000-000000000000}"/>
          </ac:spMkLst>
        </pc:spChg>
        <pc:spChg chg="mod">
          <ac:chgData name="Linda Ind" userId="e678cbe9-0d74-4e4a-8a76-5c4d82b4bcfe" providerId="ADAL" clId="{D7927A4C-275E-469F-A39F-E5BD50A8048D}" dt="2021-08-05T20:56:48.580" v="51" actId="2711"/>
          <ac:spMkLst>
            <pc:docMk/>
            <pc:sldMk cId="520148804" sldId="511"/>
            <ac:spMk id="3" creationId="{00000000-0000-0000-0000-000000000000}"/>
          </ac:spMkLst>
        </pc:spChg>
        <pc:spChg chg="mod">
          <ac:chgData name="Linda Ind" userId="e678cbe9-0d74-4e4a-8a76-5c4d82b4bcfe" providerId="ADAL" clId="{D7927A4C-275E-469F-A39F-E5BD50A8048D}" dt="2021-08-05T20:56:00.974" v="46" actId="2711"/>
          <ac:spMkLst>
            <pc:docMk/>
            <pc:sldMk cId="520148804" sldId="511"/>
            <ac:spMk id="10" creationId="{00000000-0000-0000-0000-000000000000}"/>
          </ac:spMkLst>
        </pc:spChg>
        <pc:spChg chg="mod">
          <ac:chgData name="Linda Ind" userId="e678cbe9-0d74-4e4a-8a76-5c4d82b4bcfe" providerId="ADAL" clId="{D7927A4C-275E-469F-A39F-E5BD50A8048D}" dt="2021-08-05T20:56:17.832" v="48" actId="2711"/>
          <ac:spMkLst>
            <pc:docMk/>
            <pc:sldMk cId="520148804" sldId="511"/>
            <ac:spMk id="11" creationId="{00000000-0000-0000-0000-000000000000}"/>
          </ac:spMkLst>
        </pc:spChg>
        <pc:spChg chg="mod">
          <ac:chgData name="Linda Ind" userId="e678cbe9-0d74-4e4a-8a76-5c4d82b4bcfe" providerId="ADAL" clId="{D7927A4C-275E-469F-A39F-E5BD50A8048D}" dt="2021-08-05T20:55:52.992" v="45" actId="2711"/>
          <ac:spMkLst>
            <pc:docMk/>
            <pc:sldMk cId="520148804" sldId="511"/>
            <ac:spMk id="13" creationId="{00000000-0000-0000-0000-000000000000}"/>
          </ac:spMkLst>
        </pc:spChg>
        <pc:picChg chg="del">
          <ac:chgData name="Linda Ind" userId="e678cbe9-0d74-4e4a-8a76-5c4d82b4bcfe" providerId="ADAL" clId="{D7927A4C-275E-469F-A39F-E5BD50A8048D}" dt="2021-08-05T20:56:51.202" v="52" actId="478"/>
          <ac:picMkLst>
            <pc:docMk/>
            <pc:sldMk cId="520148804" sldId="511"/>
            <ac:picMk id="8" creationId="{CE59F45F-9352-452F-A8FF-E22F1A6816F0}"/>
          </ac:picMkLst>
        </pc:picChg>
      </pc:sldChg>
      <pc:sldChg chg="modSp mod">
        <pc:chgData name="Linda Ind" userId="e678cbe9-0d74-4e4a-8a76-5c4d82b4bcfe" providerId="ADAL" clId="{D7927A4C-275E-469F-A39F-E5BD50A8048D}" dt="2021-08-31T21:03:26.733" v="331" actId="207"/>
        <pc:sldMkLst>
          <pc:docMk/>
          <pc:sldMk cId="2442735416" sldId="515"/>
        </pc:sldMkLst>
        <pc:spChg chg="mod">
          <ac:chgData name="Linda Ind" userId="e678cbe9-0d74-4e4a-8a76-5c4d82b4bcfe" providerId="ADAL" clId="{D7927A4C-275E-469F-A39F-E5BD50A8048D}" dt="2021-08-31T21:03:26.733" v="331" actId="207"/>
          <ac:spMkLst>
            <pc:docMk/>
            <pc:sldMk cId="2442735416" sldId="515"/>
            <ac:spMk id="3" creationId="{A231BFB3-2C5D-4F07-B433-020F180098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D16D-E4B8-4A37-9035-DDBBCC2BFCF3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0E98C-B19C-4C5E-B45B-DBF6E103D7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0E98C-B19C-4C5E-B45B-DBF6E103D7B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11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sostengono gli anziani nella tua zona.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sostengono gli anziani nella tua zona.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287-DB01-4677-B3B0-C3B2E86B0B6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75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0E98C-B19C-4C5E-B45B-DBF6E103D7B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www.chats.on.ca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1127A-E786-4966-B14D-CB6F89474581}"/>
              </a:ext>
            </a:extLst>
          </p:cNvPr>
          <p:cNvGrpSpPr/>
          <p:nvPr userDrawn="1"/>
        </p:nvGrpSpPr>
        <p:grpSpPr>
          <a:xfrm>
            <a:off x="257452" y="2031025"/>
            <a:ext cx="3311372" cy="1301770"/>
            <a:chOff x="121376" y="2208550"/>
            <a:chExt cx="3860684" cy="15981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CEBABE-841D-4254-9D72-604E94B176A7}"/>
                </a:ext>
              </a:extLst>
            </p:cNvPr>
            <p:cNvSpPr/>
            <p:nvPr/>
          </p:nvSpPr>
          <p:spPr>
            <a:xfrm>
              <a:off x="121376" y="2239140"/>
              <a:ext cx="1238860" cy="156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FAC556-6CDB-4E07-AEE1-AD00B574A51B}"/>
                </a:ext>
              </a:extLst>
            </p:cNvPr>
            <p:cNvSpPr/>
            <p:nvPr/>
          </p:nvSpPr>
          <p:spPr>
            <a:xfrm>
              <a:off x="1447800" y="2208550"/>
              <a:ext cx="1238860" cy="1567543"/>
            </a:xfrm>
            <a:prstGeom prst="ellipse">
              <a:avLst/>
            </a:prstGeom>
            <a:solidFill>
              <a:srgbClr val="48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54B37-ACB6-4CC7-B7CE-46E856ED4936}"/>
                </a:ext>
              </a:extLst>
            </p:cNvPr>
            <p:cNvSpPr/>
            <p:nvPr/>
          </p:nvSpPr>
          <p:spPr>
            <a:xfrm>
              <a:off x="2788585" y="2208550"/>
              <a:ext cx="1193475" cy="1567543"/>
            </a:xfrm>
            <a:prstGeom prst="ellipse">
              <a:avLst/>
            </a:prstGeom>
            <a:solidFill>
              <a:srgbClr val="006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DF8F2A-BFC0-407B-BBC3-327C00CE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3" y="2031025"/>
            <a:ext cx="4801169" cy="25143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29149-55D4-4D92-BBAC-01BDB1F88BA0}"/>
              </a:ext>
            </a:extLst>
          </p:cNvPr>
          <p:cNvSpPr/>
          <p:nvPr userDrawn="1"/>
        </p:nvSpPr>
        <p:spPr>
          <a:xfrm>
            <a:off x="257452" y="5761608"/>
            <a:ext cx="2885243" cy="985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4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www.chats.on.ca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6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www.chats.on.ca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41" y="6275383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www.chats.on.ca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17F"/>
                </a:solidFill>
              </a:defRPr>
            </a:lvl1pPr>
            <a:lvl2pPr>
              <a:defRPr sz="2800">
                <a:solidFill>
                  <a:srgbClr val="00617F"/>
                </a:solidFill>
              </a:defRPr>
            </a:lvl2pPr>
            <a:lvl3pPr>
              <a:defRPr sz="2400">
                <a:solidFill>
                  <a:srgbClr val="00617F"/>
                </a:solidFill>
              </a:defRPr>
            </a:lvl3pPr>
            <a:lvl4pPr>
              <a:defRPr sz="2000">
                <a:solidFill>
                  <a:srgbClr val="00617F"/>
                </a:solidFill>
              </a:defRPr>
            </a:lvl4pPr>
            <a:lvl5pPr>
              <a:defRPr sz="2000">
                <a:solidFill>
                  <a:srgbClr val="0061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17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www.chats.on.ca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9C6E-5325-4EA6-8863-DF1A09AB319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B229-F2B8-4AEA-A76F-A871F4BF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6730" y="6275383"/>
            <a:ext cx="221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www.chats.on.ca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5301" y="6275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1B5C3-7B72-40F4-8375-EBB1848898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9946" y="5738666"/>
            <a:ext cx="2979382" cy="1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1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1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1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1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pon.ca/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ts.on.ca/" TargetMode="External"/><Relationship Id="rId5" Type="http://schemas.openxmlformats.org/officeDocument/2006/relationships/hyperlink" Target="http://www.elderabuse-yorkregion.ca/" TargetMode="External"/><Relationship Id="rId4" Type="http://schemas.openxmlformats.org/officeDocument/2006/relationships/hyperlink" Target="http://www.psan-sc.c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lderabuse.org/elder-sexual-abu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C47-F9C0-47E0-BFE0-3CE22D6C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2628"/>
          </a:xfrm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7030A0"/>
                </a:solidFill>
              </a:rPr>
            </a:br>
            <a:r>
              <a:rPr lang="it-IT" b="1" dirty="0">
                <a:solidFill>
                  <a:srgbClr val="7030A0"/>
                </a:solidFill>
              </a:rPr>
              <a:t>PREVENZIONE DEGLI ABUSI SUGLI ANZIANI
PATTO TRA GENERAZIONI </a:t>
            </a:r>
            <a:r>
              <a:rPr lang="it-IT" sz="4400" b="1" dirty="0">
                <a:solidFill>
                  <a:srgbClr val="7030A0"/>
                </a:solidFill>
              </a:rPr>
              <a:t>
</a:t>
            </a:r>
            <a:br>
              <a:rPr lang="it-IT" sz="4400" b="1" dirty="0">
                <a:solidFill>
                  <a:srgbClr val="7030A0"/>
                </a:solidFill>
              </a:rPr>
            </a:br>
            <a:r>
              <a:rPr lang="it-IT" sz="4400" dirty="0">
                <a:solidFill>
                  <a:schemeClr val="tx2"/>
                </a:solidFill>
              </a:rPr>
              <a:t> 
</a:t>
            </a:r>
            <a:br>
              <a:rPr lang="it-IT" sz="4400" dirty="0">
                <a:solidFill>
                  <a:schemeClr val="tx2"/>
                </a:solidFill>
              </a:rPr>
            </a:br>
            <a:r>
              <a:rPr lang="it-IT" sz="4400" dirty="0">
                <a:solidFill>
                  <a:schemeClr val="tx2"/>
                </a:solidFill>
              </a:rPr>
              <a:t> Che cosa sono gli abusi sugli anziani?</a:t>
            </a:r>
            <a:br>
              <a:rPr lang="it-IT" sz="4400" dirty="0">
                <a:solidFill>
                  <a:schemeClr val="tx2"/>
                </a:solidFill>
              </a:rPr>
            </a:br>
            <a:endParaRPr lang="it-IT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85" y="6026220"/>
            <a:ext cx="4679090" cy="61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Persone a rischio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Vivono sole, hanno limitate capacità di uscire e dipendono da altri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Sono afflitte da problemi di salute di natura fisica e/o mentale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Sono affette da una disabilità cognitiva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Sono ingenue e fiduciose 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Abitano in alloggi condivisi</a:t>
            </a:r>
          </a:p>
          <a:p>
            <a:r>
              <a:rPr lang="it-IT" sz="2600" dirty="0">
                <a:solidFill>
                  <a:schemeClr val="tx1"/>
                </a:solidFill>
                <a:cs typeface="Arial" panose="020B0604020202020204" pitchFamily="34" charset="0"/>
              </a:rPr>
              <a:t>Sono coinvolte in un matrimonio predatorio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403642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Risposte sicure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it-IT" sz="2800" dirty="0">
                <a:solidFill>
                  <a:srgbClr val="000000"/>
                </a:solidFill>
                <a:cs typeface="Arial" panose="020B0604020202020204" pitchFamily="34" charset="0"/>
              </a:rPr>
              <a:t>Se una persona anziana ti dice di venire maltrattata, ecco alcune cose utili da dire: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rgbClr val="000000"/>
                </a:solidFill>
                <a:cs typeface="Arial" panose="020B0604020202020204" pitchFamily="34" charset="0"/>
              </a:rPr>
              <a:t>“Ti credo.”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rgbClr val="000000"/>
                </a:solidFill>
                <a:cs typeface="Arial" panose="020B0604020202020204" pitchFamily="34" charset="0"/>
              </a:rPr>
              <a:t>“Non è colpa tua.”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rgbClr val="000000"/>
                </a:solidFill>
                <a:cs typeface="Arial" panose="020B0604020202020204" pitchFamily="34" charset="0"/>
              </a:rPr>
              <a:t>“Mi preoccupo della tua sicurezza.”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rgbClr val="000000"/>
                </a:solidFill>
                <a:cs typeface="Arial" panose="020B0604020202020204" pitchFamily="34" charset="0"/>
              </a:rPr>
              <a:t>“Sosterrò te e le tue decisioni.”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chemeClr val="tx1"/>
                </a:solidFill>
                <a:cs typeface="Arial" panose="020B0604020202020204" pitchFamily="34" charset="0"/>
              </a:rPr>
              <a:t>“Come posso aiutarti?”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565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3AE-9D1B-4267-B091-4FAC712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7030A0"/>
                </a:solidFill>
                <a:latin typeface="+mn-lt"/>
              </a:rPr>
              <a:t>Segnale di richiesta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C2EA-50E4-45C0-83D3-DA780D07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vedi qualcuno che usa il segnale di richiesta d'aiuto, verifica con la persona in questione di cosa ha bisogno e cosa vuole che tu faccia.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tu o qualcuno che conosci siete in pericolo immediato, chiamate il 911 o i servizi locali di emergenza (polizia, pompieri, ambulanza).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Illustrazione contenente testo  Descrizione generata automaticamente">
            <a:extLst>
              <a:ext uri="{FF2B5EF4-FFF2-40B4-BE49-F238E27FC236}">
                <a16:creationId xmlns:a16="http://schemas.microsoft.com/office/drawing/2014/main" id="{FC1EBB0B-ADF0-4D22-B8E6-A360E299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0" y="1517809"/>
            <a:ext cx="4331050" cy="23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B3549-7D4A-4E4D-A03C-971E574294F0}"/>
              </a:ext>
            </a:extLst>
          </p:cNvPr>
          <p:cNvSpPr txBox="1"/>
          <p:nvPr/>
        </p:nvSpPr>
        <p:spPr>
          <a:xfrm>
            <a:off x="5728655" y="6492874"/>
            <a:ext cx="3310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>
                <a:solidFill>
                  <a:srgbClr val="7030A0"/>
                </a:solidFill>
              </a:rPr>
              <a:t>Canadian </a:t>
            </a:r>
            <a:r>
              <a:rPr lang="it-IT" sz="1500" dirty="0" err="1">
                <a:solidFill>
                  <a:srgbClr val="7030A0"/>
                </a:solidFill>
              </a:rPr>
              <a:t>Women’s</a:t>
            </a:r>
            <a:r>
              <a:rPr lang="it-IT" sz="1500" dirty="0">
                <a:solidFill>
                  <a:srgbClr val="7030A0"/>
                </a:solidFill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341271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6E2-5A9E-46E1-BD92-711C366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  <a:cs typeface="Arial" panose="020B0604020202020204" pitchFamily="34" charset="0"/>
              </a:rPr>
              <a:t>Pianificazione di sicurezza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5ED2-3486-4F2D-AB26-66F71F1D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95"/>
            <a:ext cx="7886700" cy="46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È importante proteggere i tuoi documenti personali e pensare a che cosa fare in un caso di emergenza.  Puoi pensare a preparare un kit di emergenza comprendente: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Numero telefonico d'emergenza, per esempio quello di un familiare, un vicino, un rifugio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denaro contante/ cambio di vestiti/ occhiali/ apparecchi acustici/ dispositivi di assistenza 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Elenco dei medicinali, scorta per almeno tre giorni e numero telefonico della farmacia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copie di documenti importanti/ documenti d'identità/ SIN/ passaporto/ tessera sanitaria/ chiavi di casa/ informazioni bancarie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Soprattutto, INDIVIDUA LUOGHI SICURI DOVE ANDARE sia IN CASA sia FUORI CASA, oltre a una VIA DI FUGA </a:t>
            </a:r>
          </a:p>
          <a:p>
            <a:pPr marL="0" indent="0">
              <a:buNone/>
            </a:pPr>
            <a:endParaRPr lang="en-CA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6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40988" y="395764"/>
            <a:ext cx="8276403" cy="113157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7030A0"/>
                </a:solidFill>
                <a:ea typeface="Cambria" panose="02040503050406030204" pitchFamily="18" charset="0"/>
              </a:rPr>
              <a:t>Abusi sugli anziani, sono reato?</a:t>
            </a:r>
            <a:br>
              <a:rPr lang="it-IT" sz="4000" dirty="0">
                <a:solidFill>
                  <a:srgbClr val="7030A0"/>
                </a:solidFill>
                <a:ea typeface="Cambria" panose="02040503050406030204" pitchFamily="18" charset="0"/>
              </a:rPr>
            </a:br>
            <a:r>
              <a:rPr lang="it-IT" dirty="0">
                <a:solidFill>
                  <a:srgbClr val="7030A0"/>
                </a:solidFill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608973" y="1364964"/>
            <a:ext cx="3566160" cy="557321"/>
          </a:xfrm>
        </p:spPr>
        <p:txBody>
          <a:bodyPr>
            <a:normAutofit fontScale="55000" lnSpcReduction="20000"/>
          </a:bodyPr>
          <a:lstStyle/>
          <a:p>
            <a:endParaRPr lang="en-US"/>
          </a:p>
          <a:p>
            <a:r>
              <a:rPr lang="it-IT"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Violazioni dei diritti e delle libertà</a:t>
            </a:r>
          </a:p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89898" y="1922285"/>
            <a:ext cx="3868340" cy="3949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Se qualcuno interferisce con la capacità di scelta di una persona anziana, specialmente laddove tale scelta sia protetta a norma di legge: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Interferire con pratiche o tradizioni spirituali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Impedire l'accesso a corrispondenza o informazioni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Negare la privacy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Impedire le visite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Stabilire come qualcun altro debba spendere il proprio denaro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Tenere qualcuno in un istituto senza una ragione legittima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458238" y="1189857"/>
            <a:ext cx="4055018" cy="453767"/>
          </a:xfrm>
        </p:spPr>
        <p:txBody>
          <a:bodyPr>
            <a:noAutofit/>
          </a:bodyPr>
          <a:lstStyle/>
          <a:p>
            <a:r>
              <a:rPr lang="it-IT" sz="1600">
                <a:solidFill>
                  <a:schemeClr val="tx1"/>
                </a:solidFill>
                <a:cs typeface="Arial" panose="020B0604020202020204" pitchFamily="34" charset="0"/>
              </a:rPr>
              <a:t>Abuso </a:t>
            </a:r>
            <a:r>
              <a:rPr lang="it-IT" sz="1600">
                <a:solidFill>
                  <a:schemeClr val="tx1"/>
                </a:solidFill>
              </a:rPr>
              <a:t>sistemico (o istituzionale)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69383" y="1922285"/>
            <a:ext cx="3887391" cy="3975986"/>
          </a:xfrm>
        </p:spPr>
        <p:txBody>
          <a:bodyPr>
            <a:normAutofit fontScale="85000" lnSpcReduction="20000"/>
          </a:bodyPr>
          <a:lstStyle/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Si riferisce a regole, regolamenti, politiche o pratiche sociali che danneggiano o discriminano gli anziani.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Regole sviluppate apparentemente per uno scopo neutrale, ma che vanno a colpire coloro che dovrebbero proteggere 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Uso di mezzi di contenzione per impedire le cadute quando non necessario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Uso di pannoloni per non accompagnare una persona al bagno e risparmiare così tempo o fatica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Carenze di personale o di addestramento del personale (negligenza)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5994" y="426167"/>
            <a:ext cx="7022306" cy="994172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L'abuso sugli anziani è un reato</a:t>
            </a:r>
            <a:br>
              <a:rPr lang="it-IT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65994" y="1913860"/>
            <a:ext cx="3646715" cy="3831475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Truffa Art. 380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Molestie Art. 264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Aggressione Art. 266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Intimidazione Art. 423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Mancata fornitura del necessario alla vita Art.  215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Confinamento con l'uso della forza Art. 279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Confinamento illecito Art. 279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58656" y="1913860"/>
            <a:ext cx="3886200" cy="3831475"/>
          </a:xfrm>
        </p:spPr>
        <p:txBody>
          <a:bodyPr>
            <a:normAutofit lnSpcReduction="10000"/>
          </a:bodyPr>
          <a:lstStyle/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Falsificazione di documenti Art. 368 (1)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Aggressione a mano armata Art. 267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Minacce Art. 264.1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Furto Art. 332 (1)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Appropriazione indebita a mezzo procura Art. 331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Omicidio colposo Art. 236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Aggressione a sfondo sessuale Art. 271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924" y="1087646"/>
            <a:ext cx="78321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Il Codice Penale del Canada prevede i seguenti capi d'accusa relativi agli abusi sugli anziani: </a:t>
            </a:r>
            <a:b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												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54AF94D-671B-49AF-A322-18D9039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62" y="5774767"/>
            <a:ext cx="2291138" cy="108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2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Risorse - Come trovare aiuto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74509"/>
            <a:ext cx="80010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211Ontario                                 211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INFO line per anziani                 1-888-910-1999 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Prevenzione degli abusi sugli anziani in ON      416-916-6728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  <a:hlinkClick r:id="rId3"/>
              </a:rPr>
              <a:t>www.eapon.ca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Rete di prevenzione degli abusi sugli anziani della contea di Simcoe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  <a:hlinkClick r:id="rId4"/>
              </a:rPr>
              <a:t>www.psan-sc.ca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Commissione per la prevenzione degli abusi sugli anziani della regione di York  </a:t>
            </a:r>
            <a:r>
              <a:rPr lang="it-IT" sz="2000" dirty="0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www.elderabuse-yorkregion.ca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CHATS | Assistenza domiciliare e territoriale agli anziani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(Team di sostegno ai caregiver) 	   1-877-452-4287                           </a:t>
            </a:r>
            <a:r>
              <a:rPr lang="it-IT" sz="2000" dirty="0">
                <a:latin typeface="+mn-lt"/>
                <a:cs typeface="Arial" panose="020B0604020202020204" pitchFamily="34" charset="0"/>
                <a:hlinkClick r:id="rId6"/>
              </a:rPr>
              <a:t>www.chats.on.ca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ABA9-4566-408C-975E-30497AD2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319" y="78830"/>
            <a:ext cx="1833894" cy="18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5223981" y="256270"/>
            <a:ext cx="1833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Pericolo imminente   </a:t>
            </a:r>
            <a:r>
              <a:rPr lang="it-IT" sz="2000" b="1" u="sng" dirty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Altre risorse: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" y="951398"/>
            <a:ext cx="7788983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sz="1800" i="0" dirty="0">
              <a:solidFill>
                <a:srgbClr val="0A0A0A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Linea di assistenza per i caregiver in Ontario 	 	1.833.416.2273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Servizio di assistenza dell'ordine degli avvocati	1-855-947-5255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Gratuito patrocinio in Ontario					1-800-668-8258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per la sicurezza degli anziani     	             	1-866-299-1011  </a:t>
            </a:r>
          </a:p>
          <a:p>
            <a:pPr>
              <a:spcBef>
                <a:spcPct val="0"/>
              </a:spcBef>
              <a:buNone/>
            </a:pPr>
            <a:endParaRPr lang="en-CA" altLang="en-US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Crime Stoppers in Ontario			</a:t>
            </a:r>
            <a:r>
              <a:rPr lang="it-IT" sz="1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1-800-222-8477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di South Simcoe	         		905-775-3311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OPP di Alliston		         	  		705 434-1939</a:t>
            </a:r>
          </a:p>
          <a:p>
            <a:pPr>
              <a:spcBef>
                <a:spcPct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regionale di York 	             		1-866-876-5423 int. 6697</a:t>
            </a:r>
          </a:p>
          <a:p>
            <a:pPr>
              <a:spcBef>
                <a:spcPct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di sostegno alle vittime			1-888-579-2888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496887" y="864533"/>
            <a:ext cx="72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cs typeface="Arial" panose="020B0604020202020204" pitchFamily="34" charset="0"/>
              </a:rPr>
              <a:t>Pericolo imminente      			Chiama il </a:t>
            </a:r>
            <a:r>
              <a:rPr lang="it-IT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nonstopecho.com/wp-content/uploads/2014/04/Stop-Elder-Abus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188" y="1339850"/>
            <a:ext cx="62596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D1363-1C14-452A-BC49-86B12FD0F6F1}"/>
              </a:ext>
            </a:extLst>
          </p:cNvPr>
          <p:cNvSpPr txBox="1"/>
          <p:nvPr/>
        </p:nvSpPr>
        <p:spPr>
          <a:xfrm>
            <a:off x="4039369" y="5794995"/>
            <a:ext cx="39276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4000" b="1" i="1" dirty="0">
                <a:cs typeface="Arial" panose="020B0604020202020204" pitchFamily="34" charset="0"/>
              </a:rPr>
              <a:t>“Non è giusto!”</a:t>
            </a:r>
          </a:p>
        </p:txBody>
      </p:sp>
    </p:spTree>
    <p:extLst>
      <p:ext uri="{BB962C8B-B14F-4D97-AF65-F5344CB8AC3E}">
        <p14:creationId xmlns:p14="http://schemas.microsoft.com/office/powerpoint/2010/main" val="26851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5C7-6DCE-4514-8C7D-BE6A42EE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Vedere l'immagine originale">
            <a:extLst>
              <a:ext uri="{FF2B5EF4-FFF2-40B4-BE49-F238E27FC236}">
                <a16:creationId xmlns:a16="http://schemas.microsoft.com/office/drawing/2014/main" id="{6FDA618E-6B42-4B7C-9960-98793C2B7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" y="365126"/>
            <a:ext cx="907452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65" y="6049080"/>
            <a:ext cx="4679090" cy="61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2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4A1B-3EC5-43E4-878D-FE10BA0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F3DB-2E40-4A1B-A4A6-59744F96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5481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5100" b="0" i="0" dirty="0">
                <a:solidFill>
                  <a:srgbClr val="3C4245"/>
                </a:solidFill>
                <a:cs typeface="Arial" panose="020B0604020202020204" pitchFamily="34" charset="0"/>
              </a:rPr>
              <a:t>L'abuso sugli anziani è un’azione singola o ripetuta, oppure l’assenza di un’azione adeguata, che causa danni o sofferenza a una persona anziana nell’ambito di una relazione in cui c’è un’aspettativa di fiducia. Questo tipo di violenza costituisce una violazione dei diritti umani e una grave perdita di dignità e rispetto.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5100" dirty="0">
                <a:solidFill>
                  <a:srgbClr val="3C4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 algn="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ACC53-9489-4C72-9D07-EDC327AD7823}"/>
              </a:ext>
            </a:extLst>
          </p:cNvPr>
          <p:cNvSpPr txBox="1"/>
          <p:nvPr/>
        </p:nvSpPr>
        <p:spPr>
          <a:xfrm>
            <a:off x="3066566" y="6147402"/>
            <a:ext cx="58801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>
                <a:solidFill>
                  <a:srgbClr val="7030A0"/>
                </a:solidFill>
              </a:rPr>
              <a:t>Organizzazione Mondiale della Sanità, 15 giugno 2021</a:t>
            </a:r>
          </a:p>
        </p:txBody>
      </p:sp>
    </p:spTree>
    <p:extLst>
      <p:ext uri="{BB962C8B-B14F-4D97-AF65-F5344CB8AC3E}">
        <p14:creationId xmlns:p14="http://schemas.microsoft.com/office/powerpoint/2010/main" val="40106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C4F-0377-4977-874F-5E71A306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6546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Statistiche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4BA6-C235-4931-A4EB-CC05C2C9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7935"/>
            <a:ext cx="7886700" cy="42021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i="0" dirty="0">
                <a:solidFill>
                  <a:srgbClr val="3C4245"/>
                </a:solidFill>
              </a:rPr>
              <a:t>Una persona ultrasessantenne su 6 ha subito una qualche forma di maltrattamento in un ambiente comunitario durante lo scorso anno.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i="0" dirty="0">
                <a:solidFill>
                  <a:srgbClr val="3C4245"/>
                </a:solidFill>
              </a:rPr>
              <a:t>Gli abusi sugli anziani sono più frequenti in istituti come le case di riposo e le strutture di lungodegenza, nelle quali due terzi del personale riferisce di aver commesso abusi nel corso dell'ultimo anno.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b="0" i="0" dirty="0">
                <a:solidFill>
                  <a:srgbClr val="3C4245"/>
                </a:solidFill>
              </a:rPr>
              <a:t>Uno studio condotto nell'arco di 13 anni ha riscontrato che gli anziani vittime di abusi hanno una probabilità doppia di morte prematura rispetto a chi non ha subito abusi.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i="0" dirty="0">
                <a:solidFill>
                  <a:srgbClr val="3C4245"/>
                </a:solidFill>
              </a:rPr>
              <a:t>Pandemia di COVID-19.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i="0" dirty="0">
                <a:solidFill>
                  <a:srgbClr val="3C4245"/>
                </a:solidFill>
              </a:rPr>
              <a:t>È previsto che gli abusi sugli anziani aumentino con la rapida crescita del numero di anziani in molti paesi.</a:t>
            </a:r>
          </a:p>
          <a:p>
            <a:pPr marL="0" indent="0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04EBF-E2F1-4DF6-B53A-050A554256C9}"/>
              </a:ext>
            </a:extLst>
          </p:cNvPr>
          <p:cNvSpPr txBox="1"/>
          <p:nvPr/>
        </p:nvSpPr>
        <p:spPr>
          <a:xfrm>
            <a:off x="3696100" y="6297382"/>
            <a:ext cx="385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400" dirty="0">
                <a:solidFill>
                  <a:srgbClr val="7030A0"/>
                </a:solidFill>
              </a:rPr>
              <a:t>Organizzazione Mondiale della Sanità, 15 giugno 2021</a:t>
            </a:r>
          </a:p>
        </p:txBody>
      </p:sp>
    </p:spTree>
    <p:extLst>
      <p:ext uri="{BB962C8B-B14F-4D97-AF65-F5344CB8AC3E}">
        <p14:creationId xmlns:p14="http://schemas.microsoft.com/office/powerpoint/2010/main" val="7425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0721-024B-4576-B718-F10E27FB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1439"/>
            <a:ext cx="8360605" cy="1325563"/>
          </a:xfrm>
        </p:spPr>
        <p:txBody>
          <a:bodyPr>
            <a:normAutofit/>
          </a:bodyPr>
          <a:lstStyle/>
          <a:p>
            <a:r>
              <a:rPr lang="it-IT" sz="4300" dirty="0">
                <a:solidFill>
                  <a:srgbClr val="7030A0"/>
                </a:solidFill>
              </a:rPr>
              <a:t>Abusi sugli anziani 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DCDC-4EB3-4617-9819-0022866E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4544"/>
            <a:ext cx="7886700" cy="4573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100" b="0" i="0" dirty="0">
                <a:solidFill>
                  <a:srgbClr val="3C4245"/>
                </a:solidFill>
              </a:rPr>
              <a:t>Stanno emergendo evidenze che gli abusi sugli anziani, sia nella comunità sia negli istituti collettivi, sono aumentati nel corso della pandemia di COVID-19. Uno studio statunitense, per esempio, sembra indicare un aumento di abusi nella comunità fino all'84%.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100" b="0" i="0" dirty="0">
                <a:solidFill>
                  <a:srgbClr val="3C4245"/>
                </a:solidFill>
              </a:rPr>
              <a:t>Esaurimento dei caregiver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100" b="0" i="0" dirty="0">
                <a:solidFill>
                  <a:srgbClr val="3C4245"/>
                </a:solidFill>
              </a:rPr>
              <a:t>Problemi economici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100" b="0" i="0" dirty="0">
                <a:solidFill>
                  <a:srgbClr val="3C4245"/>
                </a:solidFill>
              </a:rPr>
              <a:t>Isolamento sociale dei caregiver e degli anziani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100" dirty="0">
                <a:solidFill>
                  <a:srgbClr val="3C4245"/>
                </a:solidFill>
              </a:rPr>
              <a:t>Protocolli COVID, distanziamento, assenza di contatti umani, timore dell'ignoto causano ansietà, il che fa degli anziani un bersaglio ideale per i truffatori</a:t>
            </a:r>
          </a:p>
        </p:txBody>
      </p:sp>
    </p:spTree>
    <p:extLst>
      <p:ext uri="{BB962C8B-B14F-4D97-AF65-F5344CB8AC3E}">
        <p14:creationId xmlns:p14="http://schemas.microsoft.com/office/powerpoint/2010/main" val="324862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E44F-06D8-4EF1-BD78-7042707C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98"/>
            <a:ext cx="8515350" cy="1325563"/>
          </a:xfrm>
        </p:spPr>
        <p:txBody>
          <a:bodyPr>
            <a:normAutofit/>
          </a:bodyPr>
          <a:lstStyle/>
          <a:p>
            <a:r>
              <a:rPr lang="it-IT" sz="4200" dirty="0">
                <a:solidFill>
                  <a:srgbClr val="7030A0"/>
                </a:solidFill>
              </a:rPr>
              <a:t>Cinque tipi di abusi sugli anziani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E8CB-0DBB-4701-B2EA-8EF7B604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8445"/>
            <a:ext cx="7886700" cy="435133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000" b="1" i="0" dirty="0">
                <a:solidFill>
                  <a:schemeClr val="tx1"/>
                </a:solidFill>
                <a:cs typeface="Arial" panose="020B0604020202020204" pitchFamily="34" charset="0"/>
              </a:rPr>
              <a:t>Maltrattamenti fisici - </a:t>
            </a:r>
            <a:r>
              <a:rPr lang="it-IT" sz="2000" i="0" dirty="0">
                <a:solidFill>
                  <a:schemeClr val="tx1"/>
                </a:solidFill>
                <a:cs typeface="Arial" panose="020B0604020202020204" pitchFamily="34" charset="0"/>
              </a:rPr>
              <a:t>uso della forza che può procurare dolore, danni fisici o disagi a un anziano.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000" b="1" i="0" dirty="0">
                <a:solidFill>
                  <a:schemeClr val="tx1"/>
                </a:solidFill>
                <a:cs typeface="Arial" panose="020B0604020202020204" pitchFamily="34" charset="0"/>
              </a:rPr>
              <a:t>Abusi sessuali </a:t>
            </a:r>
            <a:r>
              <a:rPr lang="it-IT" sz="2000" b="0" i="0" dirty="0">
                <a:solidFill>
                  <a:schemeClr val="tx1"/>
                </a:solidFill>
                <a:cs typeface="Arial" panose="020B0604020202020204" pitchFamily="34" charset="0"/>
              </a:rPr>
              <a:t>- comprendono </a:t>
            </a:r>
            <a:r>
              <a:rPr lang="it-IT" sz="2000" b="0" i="0" strike="noStrike" dirty="0">
                <a:solidFill>
                  <a:schemeClr val="tx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contatti sessuali non consensuali con una persona anziana</a:t>
            </a:r>
            <a:r>
              <a:rPr lang="it-IT" sz="2000" b="0" i="0" dirty="0">
                <a:solidFill>
                  <a:schemeClr val="tx1"/>
                </a:solidFill>
                <a:cs typeface="Arial" panose="020B0604020202020204" pitchFamily="34" charset="0"/>
              </a:rPr>
              <a:t>. Possono comprendere anche costringere una persona anziana a spogliarsi o a guardare immagini o attività sessualmente esplicite. 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000" b="1" i="0" dirty="0">
                <a:solidFill>
                  <a:schemeClr val="tx1"/>
                </a:solidFill>
                <a:cs typeface="Arial" panose="020B0604020202020204" pitchFamily="34" charset="0"/>
              </a:rPr>
              <a:t>Abusi psicologici </a:t>
            </a:r>
            <a:r>
              <a:rPr lang="it-IT" sz="2000" b="0" i="0" dirty="0">
                <a:solidFill>
                  <a:schemeClr val="tx1"/>
                </a:solidFill>
                <a:cs typeface="Arial" panose="020B0604020202020204" pitchFamily="34" charset="0"/>
              </a:rPr>
              <a:t>- comprendono attività emotivamente stressanti come urla, minacce, intimidazioni, silenzi o espressioni offensive. 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000" b="1" i="0" dirty="0">
                <a:solidFill>
                  <a:schemeClr val="tx1"/>
                </a:solidFill>
                <a:cs typeface="Arial" panose="020B0604020202020204" pitchFamily="34" charset="0"/>
              </a:rPr>
              <a:t>Abusi finanziari </a:t>
            </a:r>
            <a:r>
              <a:rPr lang="it-IT" sz="2000" b="0" i="0" dirty="0">
                <a:solidFill>
                  <a:schemeClr val="tx1"/>
                </a:solidFill>
                <a:cs typeface="Arial" panose="020B0604020202020204" pitchFamily="34" charset="0"/>
              </a:rPr>
              <a:t>- usi impropri dei fondi o delle proprietà di una persona anziana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000" b="1" i="0" dirty="0">
                <a:solidFill>
                  <a:schemeClr val="tx1"/>
                </a:solidFill>
                <a:cs typeface="Arial" panose="020B0604020202020204" pitchFamily="34" charset="0"/>
              </a:rPr>
              <a:t>Negligenza</a:t>
            </a:r>
            <a:r>
              <a:rPr lang="it-IT" sz="2000" b="0" i="0" dirty="0">
                <a:solidFill>
                  <a:schemeClr val="tx1"/>
                </a:solidFill>
                <a:cs typeface="Arial" panose="020B0604020202020204" pitchFamily="34" charset="0"/>
              </a:rPr>
              <a:t> - quando un caregiver o altra persona fidata non soddisfa le necessità di una persona anziana</a:t>
            </a:r>
          </a:p>
          <a:p>
            <a:pPr marL="0" indent="0">
              <a:buNone/>
            </a:pPr>
            <a:endParaRPr lang="en-CA" sz="2000" b="0" i="0" dirty="0">
              <a:solidFill>
                <a:srgbClr val="515151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en-CA" sz="2000" b="0" i="0" dirty="0">
              <a:solidFill>
                <a:srgbClr val="515151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en-CA" sz="2000" b="0" i="0" dirty="0">
              <a:solidFill>
                <a:srgbClr val="515151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en-CA" sz="2000" b="0" i="0" dirty="0">
              <a:solidFill>
                <a:srgbClr val="515151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en-CA" sz="2000" b="0" i="0" dirty="0">
              <a:solidFill>
                <a:srgbClr val="515151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en-CA" sz="2000" b="0" i="0" dirty="0">
              <a:solidFill>
                <a:srgbClr val="515151"/>
              </a:solidFill>
              <a:effectLst/>
              <a:latin typeface="Roboto Slab"/>
            </a:endParaRP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84195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fico, grafico a torta  Descrizione generata automaticamente">
            <a:extLst>
              <a:ext uri="{FF2B5EF4-FFF2-40B4-BE49-F238E27FC236}">
                <a16:creationId xmlns:a16="http://schemas.microsoft.com/office/drawing/2014/main" id="{9C80D1F1-09E0-4A0A-8B9B-EDC4C466B0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334137"/>
            <a:ext cx="8178799" cy="52753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6E468-CF95-45EB-AF05-EDA7FC0FFDA5}"/>
              </a:ext>
            </a:extLst>
          </p:cNvPr>
          <p:cNvSpPr txBox="1"/>
          <p:nvPr/>
        </p:nvSpPr>
        <p:spPr>
          <a:xfrm>
            <a:off x="3797402" y="6154531"/>
            <a:ext cx="31309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7030A0"/>
                </a:solidFill>
              </a:rPr>
              <a:t>Organizzazione Mondiale della Sanità</a:t>
            </a:r>
          </a:p>
        </p:txBody>
      </p:sp>
    </p:spTree>
    <p:extLst>
      <p:ext uri="{BB962C8B-B14F-4D97-AF65-F5344CB8AC3E}">
        <p14:creationId xmlns:p14="http://schemas.microsoft.com/office/powerpoint/2010/main" val="307071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1997-A27A-4944-990B-B55DFF70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65126"/>
            <a:ext cx="8449056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</a:rPr>
              <a:t>Rischio di abusi sugli anziani negli istituti qualora: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B12-B775-456D-BBDF-EA2906D204A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it-IT" sz="2400" b="0" i="0" dirty="0">
                <a:solidFill>
                  <a:srgbClr val="3C4245"/>
                </a:solidFill>
              </a:rPr>
              <a:t>Gli standard di sanità, servizi di assistenza e sistemi di cura per gli anziani sono bassi </a:t>
            </a:r>
          </a:p>
          <a:p>
            <a:r>
              <a:rPr lang="it-IT" sz="2400" b="0" i="0" dirty="0">
                <a:solidFill>
                  <a:srgbClr val="3C4245"/>
                </a:solidFill>
              </a:rPr>
              <a:t>il personale è male addestrato, malpagato e sovraccarico di lavoro</a:t>
            </a:r>
          </a:p>
          <a:p>
            <a:r>
              <a:rPr lang="it-IT" sz="2400" b="0" i="0" dirty="0">
                <a:solidFill>
                  <a:srgbClr val="3C4245"/>
                </a:solidFill>
              </a:rPr>
              <a:t>l'ambiente fisico è deficitario</a:t>
            </a:r>
          </a:p>
          <a:p>
            <a:r>
              <a:rPr lang="it-IT" sz="2400" b="0" i="0" dirty="0">
                <a:solidFill>
                  <a:srgbClr val="3C4245"/>
                </a:solidFill>
              </a:rPr>
              <a:t>i regolamenti operano a beneficio degli istituti anziché dei residenti</a:t>
            </a:r>
          </a:p>
          <a:p>
            <a:r>
              <a:rPr lang="it-IT" sz="2400" dirty="0">
                <a:solidFill>
                  <a:srgbClr val="3C4245"/>
                </a:solidFill>
              </a:rPr>
              <a:t>Ciò può causare la sindrome da confinamento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3C4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17C12-6032-4B43-9BF3-3317A53E50F9}"/>
              </a:ext>
            </a:extLst>
          </p:cNvPr>
          <p:cNvSpPr txBox="1"/>
          <p:nvPr/>
        </p:nvSpPr>
        <p:spPr>
          <a:xfrm>
            <a:off x="4357429" y="5992297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7030A0"/>
                </a:solidFill>
              </a:rPr>
              <a:t>Organizzazione Mondiale della Sanità</a:t>
            </a:r>
          </a:p>
        </p:txBody>
      </p:sp>
    </p:spTree>
    <p:extLst>
      <p:ext uri="{BB962C8B-B14F-4D97-AF65-F5344CB8AC3E}">
        <p14:creationId xmlns:p14="http://schemas.microsoft.com/office/powerpoint/2010/main" val="168678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82DF-1A97-4BD9-8865-1A233BE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Segni premonitori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ED4-E8DC-45E6-AAD9-C4FFF545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Comportamento autoritario:</a:t>
            </a:r>
          </a:p>
          <a:p>
            <a:pPr>
              <a:buNone/>
              <a:defRPr/>
            </a:pPr>
            <a:endParaRPr lang="en-CA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Prendere decisioni senza consulto</a:t>
            </a:r>
          </a:p>
          <a:p>
            <a:pPr>
              <a:defRPr/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Isolamento della persona anziana da parenti e amici</a:t>
            </a:r>
          </a:p>
          <a:p>
            <a:pPr>
              <a:defRPr/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Minacce di violenza o di abbandono</a:t>
            </a:r>
          </a:p>
          <a:p>
            <a:pPr>
              <a:defRPr/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Mancanza di rispetto della privacy/dignità personale</a:t>
            </a:r>
          </a:p>
          <a:p>
            <a:pPr>
              <a:defRPr/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Lettura o sequestro della corrispondenza</a:t>
            </a:r>
          </a:p>
          <a:p>
            <a:pPr>
              <a:defRPr/>
            </a:pP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totale del denaro della persona anziana		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396A88-3C21-4235-86EC-4221592A4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30" y="133625"/>
            <a:ext cx="316589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0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F779-097B-405D-AC8E-3EE10B3B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Come puoi essere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FB3-2C5D-4F07-B433-020F1800986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Stai all'erta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Riconosci i segni premonitori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Poni domande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Ascolta attentamente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Sii di sostegno: lascia che ti dicano di che cosa hanno bisogno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Informati e condividi risorse locali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73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bd643c9-58ea-42ad-84de-aeb24e7c6b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1ABE5D532374CA694EC088462E902" ma:contentTypeVersion="14" ma:contentTypeDescription="Create a new document." ma:contentTypeScope="" ma:versionID="1aab77459b21a6773b2131c2ebce3eed">
  <xsd:schema xmlns:xsd="http://www.w3.org/2001/XMLSchema" xmlns:xs="http://www.w3.org/2001/XMLSchema" xmlns:p="http://schemas.microsoft.com/office/2006/metadata/properties" xmlns:ns2="4bd643c9-58ea-42ad-84de-aeb24e7c6b56" xmlns:ns3="a078f778-80af-49fa-a511-d7f24377b9d6" targetNamespace="http://schemas.microsoft.com/office/2006/metadata/properties" ma:root="true" ma:fieldsID="14a966f3b6fd0269fc479b5e7bf2e219" ns2:_="" ns3:_="">
    <xsd:import namespace="4bd643c9-58ea-42ad-84de-aeb24e7c6b56"/>
    <xsd:import namespace="a078f778-80af-49fa-a511-d7f24377b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43c9-58ea-42ad-84de-aeb24e7c6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f778-80af-49fa-a511-d7f24377b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C5A98-5689-4C7C-9C2E-437D49D42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97770-F886-4DF2-BDB7-61870B3A0721}">
  <ds:schemaRefs>
    <ds:schemaRef ds:uri="http://purl.org/dc/elements/1.1/"/>
    <ds:schemaRef ds:uri="http://schemas.microsoft.com/office/2006/metadata/properties"/>
    <ds:schemaRef ds:uri="a078f778-80af-49fa-a511-d7f24377b9d6"/>
    <ds:schemaRef ds:uri="http://purl.org/dc/terms/"/>
    <ds:schemaRef ds:uri="4bd643c9-58ea-42ad-84de-aeb24e7c6b56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062A94-80EC-461F-885C-4EE530B82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643c9-58ea-42ad-84de-aeb24e7c6b56"/>
    <ds:schemaRef ds:uri="a078f778-80af-49fa-a511-d7f24377b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1387</Words>
  <Application>Microsoft Office PowerPoint</Application>
  <PresentationFormat>On-screen Show (4:3)</PresentationFormat>
  <Paragraphs>166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DM Sans</vt:lpstr>
      <vt:lpstr>Roboto Slab</vt:lpstr>
      <vt:lpstr>Office Theme</vt:lpstr>
      <vt:lpstr> PREVENZIONE DEGLI ABUSI SUGLI ANZIANI
PATTO TRA GENERAZIONI 
  Che cosa sono gli abusi sugli anziani? </vt:lpstr>
      <vt:lpstr>Definizione</vt:lpstr>
      <vt:lpstr>Statistiche</vt:lpstr>
      <vt:lpstr>Abusi sugli anziani e COVID-19</vt:lpstr>
      <vt:lpstr>Cinque tipi di abusi sugli anziani</vt:lpstr>
      <vt:lpstr>PowerPoint Presentation</vt:lpstr>
      <vt:lpstr>Rischio di abusi sugli anziani negli istituti qualora:</vt:lpstr>
      <vt:lpstr>Segni premonitori</vt:lpstr>
      <vt:lpstr>Come puoi essere d'aiuto</vt:lpstr>
      <vt:lpstr>Persone a rischio</vt:lpstr>
      <vt:lpstr>Risposte sicure</vt:lpstr>
      <vt:lpstr>Segnale di richiesta d'aiuto</vt:lpstr>
      <vt:lpstr>Pianificazione di sicurezza</vt:lpstr>
      <vt:lpstr>Abusi sugli anziani, sono reato?  </vt:lpstr>
      <vt:lpstr>L'abuso sugli anziani è un reato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McCluskey</dc:creator>
  <cp:lastModifiedBy>Delia Lalonde</cp:lastModifiedBy>
  <cp:revision>3</cp:revision>
  <dcterms:created xsi:type="dcterms:W3CDTF">2021-05-20T11:49:02Z</dcterms:created>
  <dcterms:modified xsi:type="dcterms:W3CDTF">2021-12-15T04:32:06Z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0x0101005EE1ABE5D532374CA694EC088462E902</vt:lpwstr>
  </property>
</Properties>
</file>