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498" r:id="rId5"/>
    <p:sldId id="516" r:id="rId6"/>
    <p:sldId id="258" r:id="rId7"/>
    <p:sldId id="259" r:id="rId8"/>
    <p:sldId id="262" r:id="rId9"/>
    <p:sldId id="504" r:id="rId10"/>
    <p:sldId id="513" r:id="rId11"/>
    <p:sldId id="505" r:id="rId12"/>
    <p:sldId id="517" r:id="rId13"/>
    <p:sldId id="515" r:id="rId14"/>
    <p:sldId id="263" r:id="rId15"/>
    <p:sldId id="518" r:id="rId16"/>
    <p:sldId id="511" r:id="rId17"/>
    <p:sldId id="257" r:id="rId18"/>
    <p:sldId id="493" r:id="rId19"/>
    <p:sldId id="508" r:id="rId20"/>
    <p:sldId id="479" r:id="rId21"/>
    <p:sldId id="301" r:id="rId22"/>
    <p:sldId id="50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fR1XzvtWUM4awwRlF1Kaw==" hashData="qjfeaH9CVVoJAYump9sIX9NPv0vcltSEA+2M14lE8vcbFzbuLUp4Qhkvv/IwL2FDo+2MrQpVh8KKU3W2YpTqA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29B82F-8D84-4708-9DEF-159F1E4285A6}" v="207" dt="2021-11-15T11:18:33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Konstantinou" userId="6b13a349-c418-4f92-9cd1-ee0436ab84fb" providerId="ADAL" clId="{7629B82F-8D84-4708-9DEF-159F1E4285A6}"/>
    <pc:docChg chg="undo custSel modSld">
      <pc:chgData name="Tina Konstantinou" userId="6b13a349-c418-4f92-9cd1-ee0436ab84fb" providerId="ADAL" clId="{7629B82F-8D84-4708-9DEF-159F1E4285A6}" dt="2021-11-15T11:18:33.741" v="206" actId="20577"/>
      <pc:docMkLst>
        <pc:docMk/>
      </pc:docMkLst>
      <pc:sldChg chg="modSp">
        <pc:chgData name="Tina Konstantinou" userId="6b13a349-c418-4f92-9cd1-ee0436ab84fb" providerId="ADAL" clId="{7629B82F-8D84-4708-9DEF-159F1E4285A6}" dt="2021-11-15T11:16:33.597" v="93" actId="255"/>
        <pc:sldMkLst>
          <pc:docMk/>
          <pc:sldMk cId="1522524015" sldId="257"/>
        </pc:sldMkLst>
        <pc:spChg chg="mod">
          <ac:chgData name="Tina Konstantinou" userId="6b13a349-c418-4f92-9cd1-ee0436ab84fb" providerId="ADAL" clId="{7629B82F-8D84-4708-9DEF-159F1E4285A6}" dt="2021-11-15T11:16:33.597" v="93" actId="255"/>
          <ac:spMkLst>
            <pc:docMk/>
            <pc:sldMk cId="1522524015" sldId="257"/>
            <ac:spMk id="13" creationId="{00000000-0000-0000-0000-000000000000}"/>
          </ac:spMkLst>
        </pc:spChg>
      </pc:sldChg>
      <pc:sldChg chg="modSp">
        <pc:chgData name="Tina Konstantinou" userId="6b13a349-c418-4f92-9cd1-ee0436ab84fb" providerId="ADAL" clId="{7629B82F-8D84-4708-9DEF-159F1E4285A6}" dt="2021-11-15T11:14:58.069" v="69" actId="1035"/>
        <pc:sldMkLst>
          <pc:docMk/>
          <pc:sldMk cId="742576761" sldId="259"/>
        </pc:sldMkLst>
        <pc:spChg chg="mod">
          <ac:chgData name="Tina Konstantinou" userId="6b13a349-c418-4f92-9cd1-ee0436ab84fb" providerId="ADAL" clId="{7629B82F-8D84-4708-9DEF-159F1E4285A6}" dt="2021-11-15T11:14:16.249" v="20" actId="255"/>
          <ac:spMkLst>
            <pc:docMk/>
            <pc:sldMk cId="742576761" sldId="259"/>
            <ac:spMk id="3" creationId="{2C304BA6-C235-4931-A4EB-CC05C2C9444F}"/>
          </ac:spMkLst>
        </pc:spChg>
        <pc:spChg chg="mod">
          <ac:chgData name="Tina Konstantinou" userId="6b13a349-c418-4f92-9cd1-ee0436ab84fb" providerId="ADAL" clId="{7629B82F-8D84-4708-9DEF-159F1E4285A6}" dt="2021-11-15T11:14:54.098" v="57" actId="1035"/>
          <ac:spMkLst>
            <pc:docMk/>
            <pc:sldMk cId="742576761" sldId="259"/>
            <ac:spMk id="4" creationId="{6969356C-12BF-449A-87CF-576497F2321D}"/>
          </ac:spMkLst>
        </pc:spChg>
        <pc:spChg chg="mod">
          <ac:chgData name="Tina Konstantinou" userId="6b13a349-c418-4f92-9cd1-ee0436ab84fb" providerId="ADAL" clId="{7629B82F-8D84-4708-9DEF-159F1E4285A6}" dt="2021-11-15T11:14:48.987" v="40" actId="1035"/>
          <ac:spMkLst>
            <pc:docMk/>
            <pc:sldMk cId="742576761" sldId="259"/>
            <ac:spMk id="5" creationId="{CE1323CD-5858-403E-BF11-BE9177724125}"/>
          </ac:spMkLst>
        </pc:spChg>
        <pc:spChg chg="mod">
          <ac:chgData name="Tina Konstantinou" userId="6b13a349-c418-4f92-9cd1-ee0436ab84fb" providerId="ADAL" clId="{7629B82F-8D84-4708-9DEF-159F1E4285A6}" dt="2021-11-15T11:14:58.069" v="69" actId="1035"/>
          <ac:spMkLst>
            <pc:docMk/>
            <pc:sldMk cId="742576761" sldId="259"/>
            <ac:spMk id="6" creationId="{C0A22D01-0747-42E4-9405-06CF1315C92B}"/>
          </ac:spMkLst>
        </pc:spChg>
      </pc:sldChg>
      <pc:sldChg chg="modSp">
        <pc:chgData name="Tina Konstantinou" userId="6b13a349-c418-4f92-9cd1-ee0436ab84fb" providerId="ADAL" clId="{7629B82F-8D84-4708-9DEF-159F1E4285A6}" dt="2021-11-15T11:18:33.741" v="206" actId="20577"/>
        <pc:sldMkLst>
          <pc:docMk/>
          <pc:sldMk cId="0" sldId="479"/>
        </pc:sldMkLst>
        <pc:spChg chg="mod">
          <ac:chgData name="Tina Konstantinou" userId="6b13a349-c418-4f92-9cd1-ee0436ab84fb" providerId="ADAL" clId="{7629B82F-8D84-4708-9DEF-159F1E4285A6}" dt="2021-11-15T11:18:33.741" v="206" actId="20577"/>
          <ac:spMkLst>
            <pc:docMk/>
            <pc:sldMk cId="0" sldId="479"/>
            <ac:spMk id="112645" creationId="{00AF18EF-53F7-4130-9C93-D5867FB66DF1}"/>
          </ac:spMkLst>
        </pc:spChg>
      </pc:sldChg>
      <pc:sldChg chg="modSp">
        <pc:chgData name="Tina Konstantinou" userId="6b13a349-c418-4f92-9cd1-ee0436ab84fb" providerId="ADAL" clId="{7629B82F-8D84-4708-9DEF-159F1E4285A6}" dt="2021-11-15T11:16:42.934" v="95" actId="255"/>
        <pc:sldMkLst>
          <pc:docMk/>
          <pc:sldMk cId="1223069332" sldId="493"/>
        </pc:sldMkLst>
        <pc:spChg chg="mod">
          <ac:chgData name="Tina Konstantinou" userId="6b13a349-c418-4f92-9cd1-ee0436ab84fb" providerId="ADAL" clId="{7629B82F-8D84-4708-9DEF-159F1E4285A6}" dt="2021-11-15T11:16:42.934" v="95" actId="255"/>
          <ac:spMkLst>
            <pc:docMk/>
            <pc:sldMk cId="1223069332" sldId="493"/>
            <ac:spMk id="3" creationId="{98C25ED2-3486-4F2D-AB26-66F71F1DCC9A}"/>
          </ac:spMkLst>
        </pc:spChg>
      </pc:sldChg>
      <pc:sldChg chg="modSp">
        <pc:chgData name="Tina Konstantinou" userId="6b13a349-c418-4f92-9cd1-ee0436ab84fb" providerId="ADAL" clId="{7629B82F-8D84-4708-9DEF-159F1E4285A6}" dt="2021-11-15T11:13:21.625" v="8" actId="20577"/>
        <pc:sldMkLst>
          <pc:docMk/>
          <pc:sldMk cId="196951840" sldId="498"/>
        </pc:sldMkLst>
        <pc:spChg chg="mod">
          <ac:chgData name="Tina Konstantinou" userId="6b13a349-c418-4f92-9cd1-ee0436ab84fb" providerId="ADAL" clId="{7629B82F-8D84-4708-9DEF-159F1E4285A6}" dt="2021-11-15T11:13:21.625" v="8" actId="20577"/>
          <ac:spMkLst>
            <pc:docMk/>
            <pc:sldMk cId="196951840" sldId="498"/>
            <ac:spMk id="2" creationId="{28719C47-F9C0-47E0-BFE0-3CE22D6C5A18}"/>
          </ac:spMkLst>
        </pc:spChg>
      </pc:sldChg>
      <pc:sldChg chg="modSp">
        <pc:chgData name="Tina Konstantinou" userId="6b13a349-c418-4f92-9cd1-ee0436ab84fb" providerId="ADAL" clId="{7629B82F-8D84-4708-9DEF-159F1E4285A6}" dt="2021-11-15T11:15:25.083" v="71" actId="255"/>
        <pc:sldMkLst>
          <pc:docMk/>
          <pc:sldMk cId="1705244179" sldId="504"/>
        </pc:sldMkLst>
        <pc:spChg chg="mod">
          <ac:chgData name="Tina Konstantinou" userId="6b13a349-c418-4f92-9cd1-ee0436ab84fb" providerId="ADAL" clId="{7629B82F-8D84-4708-9DEF-159F1E4285A6}" dt="2021-11-15T11:15:25.083" v="71" actId="255"/>
          <ac:spMkLst>
            <pc:docMk/>
            <pc:sldMk cId="1705244179" sldId="504"/>
            <ac:spMk id="3" creationId="{7E60EEDE-2024-41CB-A4BF-022E24104060}"/>
          </ac:spMkLst>
        </pc:spChg>
      </pc:sldChg>
      <pc:sldChg chg="modSp">
        <pc:chgData name="Tina Konstantinou" userId="6b13a349-c418-4f92-9cd1-ee0436ab84fb" providerId="ADAL" clId="{7629B82F-8D84-4708-9DEF-159F1E4285A6}" dt="2021-11-15T11:17:18.971" v="152" actId="1035"/>
        <pc:sldMkLst>
          <pc:docMk/>
          <pc:sldMk cId="0" sldId="508"/>
        </pc:sldMkLst>
        <pc:spChg chg="mod">
          <ac:chgData name="Tina Konstantinou" userId="6b13a349-c418-4f92-9cd1-ee0436ab84fb" providerId="ADAL" clId="{7629B82F-8D84-4708-9DEF-159F1E4285A6}" dt="2021-11-15T11:16:59.702" v="131" actId="1038"/>
          <ac:spMkLst>
            <pc:docMk/>
            <pc:sldMk cId="0" sldId="508"/>
            <ac:spMk id="3" creationId="{B325E21B-2014-4C59-B59F-40DCCA0FBED4}"/>
          </ac:spMkLst>
        </pc:spChg>
        <pc:spChg chg="mod">
          <ac:chgData name="Tina Konstantinou" userId="6b13a349-c418-4f92-9cd1-ee0436ab84fb" providerId="ADAL" clId="{7629B82F-8D84-4708-9DEF-159F1E4285A6}" dt="2021-11-15T11:17:18.971" v="152" actId="1035"/>
          <ac:spMkLst>
            <pc:docMk/>
            <pc:sldMk cId="0" sldId="508"/>
            <ac:spMk id="112645" creationId="{00AF18EF-53F7-4130-9C93-D5867FB66DF1}"/>
          </ac:spMkLst>
        </pc:spChg>
      </pc:sldChg>
      <pc:sldChg chg="modSp">
        <pc:chgData name="Tina Konstantinou" userId="6b13a349-c418-4f92-9cd1-ee0436ab84fb" providerId="ADAL" clId="{7629B82F-8D84-4708-9DEF-159F1E4285A6}" dt="2021-11-15T11:13:50.951" v="17" actId="20577"/>
        <pc:sldMkLst>
          <pc:docMk/>
          <pc:sldMk cId="3827015064" sldId="516"/>
        </pc:sldMkLst>
        <pc:spChg chg="mod">
          <ac:chgData name="Tina Konstantinou" userId="6b13a349-c418-4f92-9cd1-ee0436ab84fb" providerId="ADAL" clId="{7629B82F-8D84-4708-9DEF-159F1E4285A6}" dt="2021-11-15T11:13:50.951" v="17" actId="20577"/>
          <ac:spMkLst>
            <pc:docMk/>
            <pc:sldMk cId="3827015064" sldId="516"/>
            <ac:spMk id="3" creationId="{7C8BBBD6-D902-4584-B0D9-D241B05BD0E6}"/>
          </ac:spMkLst>
        </pc:spChg>
      </pc:sldChg>
      <pc:sldChg chg="modSp">
        <pc:chgData name="Tina Konstantinou" userId="6b13a349-c418-4f92-9cd1-ee0436ab84fb" providerId="ADAL" clId="{7629B82F-8D84-4708-9DEF-159F1E4285A6}" dt="2021-11-15T11:15:49.009" v="74" actId="27636"/>
        <pc:sldMkLst>
          <pc:docMk/>
          <pc:sldMk cId="3836236660" sldId="517"/>
        </pc:sldMkLst>
        <pc:spChg chg="mod">
          <ac:chgData name="Tina Konstantinou" userId="6b13a349-c418-4f92-9cd1-ee0436ab84fb" providerId="ADAL" clId="{7629B82F-8D84-4708-9DEF-159F1E4285A6}" dt="2021-11-15T11:15:49.009" v="74" actId="27636"/>
          <ac:spMkLst>
            <pc:docMk/>
            <pc:sldMk cId="3836236660" sldId="517"/>
            <ac:spMk id="3" creationId="{DA353784-F71E-4B6F-92D7-DF5E582FC2CE}"/>
          </ac:spMkLst>
        </pc:spChg>
      </pc:sldChg>
      <pc:sldChg chg="modSp">
        <pc:chgData name="Tina Konstantinou" userId="6b13a349-c418-4f92-9cd1-ee0436ab84fb" providerId="ADAL" clId="{7629B82F-8D84-4708-9DEF-159F1E4285A6}" dt="2021-11-15T11:16:18.918" v="92" actId="255"/>
        <pc:sldMkLst>
          <pc:docMk/>
          <pc:sldMk cId="2326030872" sldId="518"/>
        </pc:sldMkLst>
        <pc:spChg chg="mod">
          <ac:chgData name="Tina Konstantinou" userId="6b13a349-c418-4f92-9cd1-ee0436ab84fb" providerId="ADAL" clId="{7629B82F-8D84-4708-9DEF-159F1E4285A6}" dt="2021-11-15T11:16:18.918" v="92" actId="255"/>
          <ac:spMkLst>
            <pc:docMk/>
            <pc:sldMk cId="2326030872" sldId="518"/>
            <ac:spMk id="7" creationId="{52AB3549-7D4A-4E4D-A03C-971E574294F0}"/>
          </ac:spMkLst>
        </pc:spChg>
      </pc:sldChg>
    </pc:docChg>
  </pc:docChgLst>
  <pc:docChgLst>
    <pc:chgData name="Hillary Richardson" userId="68739ef5-be2c-4cb6-9a35-59d0cc10c881" providerId="ADAL" clId="{CA099D1D-183F-4C8C-BC2C-7FF446729281}"/>
    <pc:docChg chg="undo custSel addSld modSld sldOrd">
      <pc:chgData name="Hillary Richardson" userId="68739ef5-be2c-4cb6-9a35-59d0cc10c881" providerId="ADAL" clId="{CA099D1D-183F-4C8C-BC2C-7FF446729281}" dt="2021-10-06T13:14:53.154" v="2125" actId="20577"/>
      <pc:docMkLst>
        <pc:docMk/>
      </pc:docMkLst>
      <pc:sldChg chg="modSp mod">
        <pc:chgData name="Hillary Richardson" userId="68739ef5-be2c-4cb6-9a35-59d0cc10c881" providerId="ADAL" clId="{CA099D1D-183F-4C8C-BC2C-7FF446729281}" dt="2021-09-06T17:12:58.018" v="1180" actId="1076"/>
        <pc:sldMkLst>
          <pc:docMk/>
          <pc:sldMk cId="4010616491" sldId="258"/>
        </pc:sldMkLst>
        <pc:spChg chg="mod">
          <ac:chgData name="Hillary Richardson" userId="68739ef5-be2c-4cb6-9a35-59d0cc10c881" providerId="ADAL" clId="{CA099D1D-183F-4C8C-BC2C-7FF446729281}" dt="2021-09-06T17:12:58.018" v="1180" actId="1076"/>
          <ac:spMkLst>
            <pc:docMk/>
            <pc:sldMk cId="4010616491" sldId="258"/>
            <ac:spMk id="3" creationId="{281DF3DB-2E40-4A1B-A4A6-59744F96FF47}"/>
          </ac:spMkLst>
        </pc:spChg>
      </pc:sldChg>
      <pc:sldChg chg="modSp mod ord">
        <pc:chgData name="Hillary Richardson" userId="68739ef5-be2c-4cb6-9a35-59d0cc10c881" providerId="ADAL" clId="{CA099D1D-183F-4C8C-BC2C-7FF446729281}" dt="2021-09-06T17:27:56.322" v="2097" actId="20577"/>
        <pc:sldMkLst>
          <pc:docMk/>
          <pc:sldMk cId="4036421338" sldId="263"/>
        </pc:sldMkLst>
        <pc:spChg chg="mod">
          <ac:chgData name="Hillary Richardson" userId="68739ef5-be2c-4cb6-9a35-59d0cc10c881" providerId="ADAL" clId="{CA099D1D-183F-4C8C-BC2C-7FF446729281}" dt="2021-09-06T17:27:56.322" v="2097" actId="20577"/>
          <ac:spMkLst>
            <pc:docMk/>
            <pc:sldMk cId="4036421338" sldId="263"/>
            <ac:spMk id="3" creationId="{A6F533E6-C72D-4B99-A3B6-FC667E835FEB}"/>
          </ac:spMkLst>
        </pc:spChg>
      </pc:sldChg>
      <pc:sldChg chg="addSp delSp modSp mod setBg">
        <pc:chgData name="Hillary Richardson" userId="68739ef5-be2c-4cb6-9a35-59d0cc10c881" providerId="ADAL" clId="{CA099D1D-183F-4C8C-BC2C-7FF446729281}" dt="2021-10-06T13:14:53.154" v="2125" actId="20577"/>
        <pc:sldMkLst>
          <pc:docMk/>
          <pc:sldMk cId="196951840" sldId="498"/>
        </pc:sldMkLst>
        <pc:spChg chg="mod">
          <ac:chgData name="Hillary Richardson" userId="68739ef5-be2c-4cb6-9a35-59d0cc10c881" providerId="ADAL" clId="{CA099D1D-183F-4C8C-BC2C-7FF446729281}" dt="2021-10-06T13:14:53.154" v="2125" actId="20577"/>
          <ac:spMkLst>
            <pc:docMk/>
            <pc:sldMk cId="196951840" sldId="498"/>
            <ac:spMk id="2" creationId="{28719C47-F9C0-47E0-BFE0-3CE22D6C5A18}"/>
          </ac:spMkLst>
        </pc:spChg>
        <pc:spChg chg="del mod">
          <ac:chgData name="Hillary Richardson" userId="68739ef5-be2c-4cb6-9a35-59d0cc10c881" providerId="ADAL" clId="{CA099D1D-183F-4C8C-BC2C-7FF446729281}" dt="2021-08-04T13:08:11.991" v="2" actId="478"/>
          <ac:spMkLst>
            <pc:docMk/>
            <pc:sldMk cId="196951840" sldId="498"/>
            <ac:spMk id="3" creationId="{FBDF86D7-C7D5-46B5-B794-F8F42394CE5C}"/>
          </ac:spMkLst>
        </pc:spChg>
        <pc:spChg chg="add del mod">
          <ac:chgData name="Hillary Richardson" userId="68739ef5-be2c-4cb6-9a35-59d0cc10c881" providerId="ADAL" clId="{CA099D1D-183F-4C8C-BC2C-7FF446729281}" dt="2021-08-04T13:10:27.662" v="17" actId="20577"/>
          <ac:spMkLst>
            <pc:docMk/>
            <pc:sldMk cId="196951840" sldId="498"/>
            <ac:spMk id="4" creationId="{D60392E4-3EBF-4573-9F83-98CD76AB1A52}"/>
          </ac:spMkLst>
        </pc:spChg>
        <pc:spChg chg="add del">
          <ac:chgData name="Hillary Richardson" userId="68739ef5-be2c-4cb6-9a35-59d0cc10c881" providerId="ADAL" clId="{CA099D1D-183F-4C8C-BC2C-7FF446729281}" dt="2021-08-04T13:10:05.053" v="15" actId="26606"/>
          <ac:spMkLst>
            <pc:docMk/>
            <pc:sldMk cId="196951840" sldId="498"/>
            <ac:spMk id="11" creationId="{19D32F93-50AC-4C46-A5DB-291C60DDB7BD}"/>
          </ac:spMkLst>
        </pc:spChg>
        <pc:spChg chg="add del">
          <ac:chgData name="Hillary Richardson" userId="68739ef5-be2c-4cb6-9a35-59d0cc10c881" providerId="ADAL" clId="{CA099D1D-183F-4C8C-BC2C-7FF446729281}" dt="2021-08-04T13:10:05.053" v="15" actId="26606"/>
          <ac:spMkLst>
            <pc:docMk/>
            <pc:sldMk cId="196951840" sldId="498"/>
            <ac:spMk id="13" creationId="{827DC2C4-B485-428A-BF4A-472D2967F47F}"/>
          </ac:spMkLst>
        </pc:spChg>
        <pc:spChg chg="add del">
          <ac:chgData name="Hillary Richardson" userId="68739ef5-be2c-4cb6-9a35-59d0cc10c881" providerId="ADAL" clId="{CA099D1D-183F-4C8C-BC2C-7FF446729281}" dt="2021-08-04T13:10:05.053" v="15" actId="26606"/>
          <ac:spMkLst>
            <pc:docMk/>
            <pc:sldMk cId="196951840" sldId="498"/>
            <ac:spMk id="15" creationId="{EE04B5EB-F158-4507-90DD-BD23620C7CC9}"/>
          </ac:spMkLst>
        </pc:spChg>
        <pc:picChg chg="add mod ord">
          <ac:chgData name="Hillary Richardson" userId="68739ef5-be2c-4cb6-9a35-59d0cc10c881" providerId="ADAL" clId="{CA099D1D-183F-4C8C-BC2C-7FF446729281}" dt="2021-08-04T13:10:05.053" v="15" actId="26606"/>
          <ac:picMkLst>
            <pc:docMk/>
            <pc:sldMk cId="196951840" sldId="498"/>
            <ac:picMk id="6" creationId="{05F44739-0BD7-4A76-BAA6-97BAE5A1B56D}"/>
          </ac:picMkLst>
        </pc:picChg>
      </pc:sldChg>
      <pc:sldChg chg="addSp delSp modSp mod">
        <pc:chgData name="Hillary Richardson" userId="68739ef5-be2c-4cb6-9a35-59d0cc10c881" providerId="ADAL" clId="{CA099D1D-183F-4C8C-BC2C-7FF446729281}" dt="2021-09-06T17:26:40.345" v="2095" actId="1076"/>
        <pc:sldMkLst>
          <pc:docMk/>
          <pc:sldMk cId="1705244179" sldId="504"/>
        </pc:sldMkLst>
        <pc:spChg chg="mod">
          <ac:chgData name="Hillary Richardson" userId="68739ef5-be2c-4cb6-9a35-59d0cc10c881" providerId="ADAL" clId="{CA099D1D-183F-4C8C-BC2C-7FF446729281}" dt="2021-09-06T17:23:52.531" v="1943" actId="1076"/>
          <ac:spMkLst>
            <pc:docMk/>
            <pc:sldMk cId="1705244179" sldId="504"/>
            <ac:spMk id="2" creationId="{71CEB066-EFF5-4EFE-B34B-5244CCD7C976}"/>
          </ac:spMkLst>
        </pc:spChg>
        <pc:spChg chg="mod">
          <ac:chgData name="Hillary Richardson" userId="68739ef5-be2c-4cb6-9a35-59d0cc10c881" providerId="ADAL" clId="{CA099D1D-183F-4C8C-BC2C-7FF446729281}" dt="2021-09-06T17:26:14.706" v="2091" actId="6549"/>
          <ac:spMkLst>
            <pc:docMk/>
            <pc:sldMk cId="1705244179" sldId="504"/>
            <ac:spMk id="3" creationId="{7E60EEDE-2024-41CB-A4BF-022E24104060}"/>
          </ac:spMkLst>
        </pc:spChg>
        <pc:spChg chg="add del mod">
          <ac:chgData name="Hillary Richardson" userId="68739ef5-be2c-4cb6-9a35-59d0cc10c881" providerId="ADAL" clId="{CA099D1D-183F-4C8C-BC2C-7FF446729281}" dt="2021-09-06T17:23:54.025" v="1945" actId="1076"/>
          <ac:spMkLst>
            <pc:docMk/>
            <pc:sldMk cId="1705244179" sldId="504"/>
            <ac:spMk id="4" creationId="{95374F0C-A67E-4EF2-A96A-1F96D38C0088}"/>
          </ac:spMkLst>
        </pc:spChg>
        <pc:spChg chg="add mod">
          <ac:chgData name="Hillary Richardson" userId="68739ef5-be2c-4cb6-9a35-59d0cc10c881" providerId="ADAL" clId="{CA099D1D-183F-4C8C-BC2C-7FF446729281}" dt="2021-09-06T17:26:40.345" v="2095" actId="1076"/>
          <ac:spMkLst>
            <pc:docMk/>
            <pc:sldMk cId="1705244179" sldId="504"/>
            <ac:spMk id="5" creationId="{5AEEBAE3-3C40-499C-BDFA-B61B98160678}"/>
          </ac:spMkLst>
        </pc:spChg>
      </pc:sldChg>
    </pc:docChg>
  </pc:docChgLst>
  <pc:docChgLst>
    <pc:chgData name="Linda Ind" userId="e678cbe9-0d74-4e4a-8a76-5c4d82b4bcfe" providerId="ADAL" clId="{ABACD19A-990E-46ED-8DE4-686FB69757CB}"/>
    <pc:docChg chg="undo redo custSel addSld delSld modSld sldOrd">
      <pc:chgData name="Linda Ind" userId="e678cbe9-0d74-4e4a-8a76-5c4d82b4bcfe" providerId="ADAL" clId="{ABACD19A-990E-46ED-8DE4-686FB69757CB}" dt="2021-10-06T17:49:24.564" v="2050" actId="2696"/>
      <pc:docMkLst>
        <pc:docMk/>
      </pc:docMkLst>
      <pc:sldChg chg="addSp delSp modSp add mod">
        <pc:chgData name="Linda Ind" userId="e678cbe9-0d74-4e4a-8a76-5c4d82b4bcfe" providerId="ADAL" clId="{ABACD19A-990E-46ED-8DE4-686FB69757CB}" dt="2021-09-01T19:38:49.420" v="2007" actId="20577"/>
        <pc:sldMkLst>
          <pc:docMk/>
          <pc:sldMk cId="1522524015" sldId="257"/>
        </pc:sldMkLst>
        <pc:spChg chg="add del mod">
          <ac:chgData name="Linda Ind" userId="e678cbe9-0d74-4e4a-8a76-5c4d82b4bcfe" providerId="ADAL" clId="{ABACD19A-990E-46ED-8DE4-686FB69757CB}" dt="2021-07-28T19:14:25.468" v="838" actId="20577"/>
          <ac:spMkLst>
            <pc:docMk/>
            <pc:sldMk cId="1522524015" sldId="257"/>
            <ac:spMk id="2" creationId="{45C82485-E364-41EB-B0C2-FA0F9E3B1943}"/>
          </ac:spMkLst>
        </pc:spChg>
        <pc:spChg chg="mod">
          <ac:chgData name="Linda Ind" userId="e678cbe9-0d74-4e4a-8a76-5c4d82b4bcfe" providerId="ADAL" clId="{ABACD19A-990E-46ED-8DE4-686FB69757CB}" dt="2021-07-28T19:10:49.226" v="805" actId="1076"/>
          <ac:spMkLst>
            <pc:docMk/>
            <pc:sldMk cId="1522524015" sldId="257"/>
            <ac:spMk id="9" creationId="{00000000-0000-0000-0000-000000000000}"/>
          </ac:spMkLst>
        </pc:spChg>
        <pc:spChg chg="mod">
          <ac:chgData name="Linda Ind" userId="e678cbe9-0d74-4e4a-8a76-5c4d82b4bcfe" providerId="ADAL" clId="{ABACD19A-990E-46ED-8DE4-686FB69757CB}" dt="2021-08-05T20:09:37.579" v="1664" actId="2711"/>
          <ac:spMkLst>
            <pc:docMk/>
            <pc:sldMk cId="1522524015" sldId="257"/>
            <ac:spMk id="10" creationId="{00000000-0000-0000-0000-000000000000}"/>
          </ac:spMkLst>
        </pc:spChg>
        <pc:spChg chg="mod">
          <ac:chgData name="Linda Ind" userId="e678cbe9-0d74-4e4a-8a76-5c4d82b4bcfe" providerId="ADAL" clId="{ABACD19A-990E-46ED-8DE4-686FB69757CB}" dt="2021-08-05T20:11:28.430" v="1668" actId="2711"/>
          <ac:spMkLst>
            <pc:docMk/>
            <pc:sldMk cId="1522524015" sldId="257"/>
            <ac:spMk id="11" creationId="{00000000-0000-0000-0000-000000000000}"/>
          </ac:spMkLst>
        </pc:spChg>
        <pc:spChg chg="mod">
          <ac:chgData name="Linda Ind" userId="e678cbe9-0d74-4e4a-8a76-5c4d82b4bcfe" providerId="ADAL" clId="{ABACD19A-990E-46ED-8DE4-686FB69757CB}" dt="2021-09-01T19:38:49.420" v="2007" actId="20577"/>
          <ac:spMkLst>
            <pc:docMk/>
            <pc:sldMk cId="1522524015" sldId="257"/>
            <ac:spMk id="13" creationId="{00000000-0000-0000-0000-000000000000}"/>
          </ac:spMkLst>
        </pc:spChg>
        <pc:picChg chg="add mod">
          <ac:chgData name="Linda Ind" userId="e678cbe9-0d74-4e4a-8a76-5c4d82b4bcfe" providerId="ADAL" clId="{ABACD19A-990E-46ED-8DE4-686FB69757CB}" dt="2021-07-28T19:15:29.888" v="857" actId="1076"/>
          <ac:picMkLst>
            <pc:docMk/>
            <pc:sldMk cId="1522524015" sldId="257"/>
            <ac:picMk id="12" creationId="{854AF94D-671B-49AF-A322-18D9039B088F}"/>
          </ac:picMkLst>
        </pc:picChg>
        <pc:picChg chg="add del mod">
          <ac:chgData name="Linda Ind" userId="e678cbe9-0d74-4e4a-8a76-5c4d82b4bcfe" providerId="ADAL" clId="{ABACD19A-990E-46ED-8DE4-686FB69757CB}" dt="2021-07-28T19:12:52.658" v="814" actId="20577"/>
          <ac:picMkLst>
            <pc:docMk/>
            <pc:sldMk cId="1522524015" sldId="257"/>
            <ac:picMk id="1026" creationId="{7E2E58DB-5AAE-432C-BA26-9FDE6631B1B7}"/>
          </ac:picMkLst>
        </pc:picChg>
        <pc:picChg chg="add del mod">
          <ac:chgData name="Linda Ind" userId="e678cbe9-0d74-4e4a-8a76-5c4d82b4bcfe" providerId="ADAL" clId="{ABACD19A-990E-46ED-8DE4-686FB69757CB}" dt="2021-07-28T19:13:29.749" v="823" actId="20577"/>
          <ac:picMkLst>
            <pc:docMk/>
            <pc:sldMk cId="1522524015" sldId="257"/>
            <ac:picMk id="1028" creationId="{5ADDB71B-0B2A-4022-81A6-1C780E67A097}"/>
          </ac:picMkLst>
        </pc:picChg>
        <pc:picChg chg="add del mod">
          <ac:chgData name="Linda Ind" userId="e678cbe9-0d74-4e4a-8a76-5c4d82b4bcfe" providerId="ADAL" clId="{ABACD19A-990E-46ED-8DE4-686FB69757CB}" dt="2021-07-28T19:15:10.241" v="843" actId="21"/>
          <ac:picMkLst>
            <pc:docMk/>
            <pc:sldMk cId="1522524015" sldId="257"/>
            <ac:picMk id="1030" creationId="{EDC8BBA0-E4AD-432C-89A7-588ECDFC66D1}"/>
          </ac:picMkLst>
        </pc:picChg>
      </pc:sldChg>
      <pc:sldChg chg="modSp mod">
        <pc:chgData name="Linda Ind" userId="e678cbe9-0d74-4e4a-8a76-5c4d82b4bcfe" providerId="ADAL" clId="{ABACD19A-990E-46ED-8DE4-686FB69757CB}" dt="2021-09-01T19:35:08.417" v="1907" actId="5793"/>
        <pc:sldMkLst>
          <pc:docMk/>
          <pc:sldMk cId="4036421338" sldId="263"/>
        </pc:sldMkLst>
        <pc:spChg chg="mod">
          <ac:chgData name="Linda Ind" userId="e678cbe9-0d74-4e4a-8a76-5c4d82b4bcfe" providerId="ADAL" clId="{ABACD19A-990E-46ED-8DE4-686FB69757CB}" dt="2021-09-01T19:35:08.417" v="1907" actId="5793"/>
          <ac:spMkLst>
            <pc:docMk/>
            <pc:sldMk cId="4036421338" sldId="263"/>
            <ac:spMk id="3" creationId="{A6F533E6-C72D-4B99-A3B6-FC667E835FEB}"/>
          </ac:spMkLst>
        </pc:spChg>
      </pc:sldChg>
      <pc:sldChg chg="modSp mod">
        <pc:chgData name="Linda Ind" userId="e678cbe9-0d74-4e4a-8a76-5c4d82b4bcfe" providerId="ADAL" clId="{ABACD19A-990E-46ED-8DE4-686FB69757CB}" dt="2021-08-26T19:59:19.840" v="1824" actId="20577"/>
        <pc:sldMkLst>
          <pc:docMk/>
          <pc:sldMk cId="0" sldId="479"/>
        </pc:sldMkLst>
        <pc:spChg chg="mod">
          <ac:chgData name="Linda Ind" userId="e678cbe9-0d74-4e4a-8a76-5c4d82b4bcfe" providerId="ADAL" clId="{ABACD19A-990E-46ED-8DE4-686FB69757CB}" dt="2021-07-28T14:47:23.098" v="498" actId="2711"/>
          <ac:spMkLst>
            <pc:docMk/>
            <pc:sldMk cId="0" sldId="479"/>
            <ac:spMk id="112643" creationId="{708419E7-3CCA-4163-BF67-F10D8E14DABD}"/>
          </ac:spMkLst>
        </pc:spChg>
        <pc:spChg chg="mod">
          <ac:chgData name="Linda Ind" userId="e678cbe9-0d74-4e4a-8a76-5c4d82b4bcfe" providerId="ADAL" clId="{ABACD19A-990E-46ED-8DE4-686FB69757CB}" dt="2021-08-26T19:59:19.840" v="1824" actId="20577"/>
          <ac:spMkLst>
            <pc:docMk/>
            <pc:sldMk cId="0" sldId="479"/>
            <ac:spMk id="112645" creationId="{00AF18EF-53F7-4130-9C93-D5867FB66DF1}"/>
          </ac:spMkLst>
        </pc:spChg>
      </pc:sldChg>
      <pc:sldChg chg="modSp mod ord">
        <pc:chgData name="Linda Ind" userId="e678cbe9-0d74-4e4a-8a76-5c4d82b4bcfe" providerId="ADAL" clId="{ABACD19A-990E-46ED-8DE4-686FB69757CB}" dt="2021-09-16T17:02:49.442" v="2049" actId="20577"/>
        <pc:sldMkLst>
          <pc:docMk/>
          <pc:sldMk cId="1223069332" sldId="493"/>
        </pc:sldMkLst>
        <pc:spChg chg="mod">
          <ac:chgData name="Linda Ind" userId="e678cbe9-0d74-4e4a-8a76-5c4d82b4bcfe" providerId="ADAL" clId="{ABACD19A-990E-46ED-8DE4-686FB69757CB}" dt="2021-07-28T14:45:56.320" v="459" actId="2711"/>
          <ac:spMkLst>
            <pc:docMk/>
            <pc:sldMk cId="1223069332" sldId="493"/>
            <ac:spMk id="2" creationId="{A80756E2-5A9E-46E1-BD92-711C36624C82}"/>
          </ac:spMkLst>
        </pc:spChg>
        <pc:spChg chg="mod">
          <ac:chgData name="Linda Ind" userId="e678cbe9-0d74-4e4a-8a76-5c4d82b4bcfe" providerId="ADAL" clId="{ABACD19A-990E-46ED-8DE4-686FB69757CB}" dt="2021-09-16T17:02:49.442" v="2049" actId="20577"/>
          <ac:spMkLst>
            <pc:docMk/>
            <pc:sldMk cId="1223069332" sldId="493"/>
            <ac:spMk id="3" creationId="{98C25ED2-3486-4F2D-AB26-66F71F1DCC9A}"/>
          </ac:spMkLst>
        </pc:spChg>
      </pc:sldChg>
      <pc:sldChg chg="addSp delSp modSp mod">
        <pc:chgData name="Linda Ind" userId="e678cbe9-0d74-4e4a-8a76-5c4d82b4bcfe" providerId="ADAL" clId="{ABACD19A-990E-46ED-8DE4-686FB69757CB}" dt="2021-09-01T19:31:42.765" v="1825" actId="113"/>
        <pc:sldMkLst>
          <pc:docMk/>
          <pc:sldMk cId="196951840" sldId="498"/>
        </pc:sldMkLst>
        <pc:spChg chg="mod">
          <ac:chgData name="Linda Ind" userId="e678cbe9-0d74-4e4a-8a76-5c4d82b4bcfe" providerId="ADAL" clId="{ABACD19A-990E-46ED-8DE4-686FB69757CB}" dt="2021-09-01T19:31:42.765" v="1825" actId="113"/>
          <ac:spMkLst>
            <pc:docMk/>
            <pc:sldMk cId="196951840" sldId="498"/>
            <ac:spMk id="2" creationId="{28719C47-F9C0-47E0-BFE0-3CE22D6C5A18}"/>
          </ac:spMkLst>
        </pc:spChg>
        <pc:spChg chg="add mod">
          <ac:chgData name="Linda Ind" userId="e678cbe9-0d74-4e4a-8a76-5c4d82b4bcfe" providerId="ADAL" clId="{ABACD19A-990E-46ED-8DE4-686FB69757CB}" dt="2021-07-28T16:53:34.120" v="616" actId="20577"/>
          <ac:spMkLst>
            <pc:docMk/>
            <pc:sldMk cId="196951840" sldId="498"/>
            <ac:spMk id="3" creationId="{FBDF86D7-C7D5-46B5-B794-F8F42394CE5C}"/>
          </ac:spMkLst>
        </pc:spChg>
        <pc:picChg chg="add mod">
          <ac:chgData name="Linda Ind" userId="e678cbe9-0d74-4e4a-8a76-5c4d82b4bcfe" providerId="ADAL" clId="{ABACD19A-990E-46ED-8DE4-686FB69757CB}" dt="2021-08-12T17:52:03.805" v="1796" actId="1076"/>
          <ac:picMkLst>
            <pc:docMk/>
            <pc:sldMk cId="196951840" sldId="498"/>
            <ac:picMk id="4" creationId="{6577CDCF-CE71-4319-B931-F60D66356EAC}"/>
          </ac:picMkLst>
        </pc:picChg>
        <pc:picChg chg="del">
          <ac:chgData name="Linda Ind" userId="e678cbe9-0d74-4e4a-8a76-5c4d82b4bcfe" providerId="ADAL" clId="{ABACD19A-990E-46ED-8DE4-686FB69757CB}" dt="2021-08-12T17:51:31.906" v="1786" actId="478"/>
          <ac:picMkLst>
            <pc:docMk/>
            <pc:sldMk cId="196951840" sldId="498"/>
            <ac:picMk id="6" creationId="{05F44739-0BD7-4A76-BAA6-97BAE5A1B56D}"/>
          </ac:picMkLst>
        </pc:picChg>
      </pc:sldChg>
      <pc:sldChg chg="addSp delSp modSp add mod ord">
        <pc:chgData name="Linda Ind" userId="e678cbe9-0d74-4e4a-8a76-5c4d82b4bcfe" providerId="ADAL" clId="{ABACD19A-990E-46ED-8DE4-686FB69757CB}" dt="2021-09-01T19:37:02.265" v="1916" actId="1076"/>
        <pc:sldMkLst>
          <pc:docMk/>
          <pc:sldMk cId="520148804" sldId="511"/>
        </pc:sldMkLst>
        <pc:spChg chg="mod">
          <ac:chgData name="Linda Ind" userId="e678cbe9-0d74-4e4a-8a76-5c4d82b4bcfe" providerId="ADAL" clId="{ABACD19A-990E-46ED-8DE4-686FB69757CB}" dt="2021-09-01T19:36:51.329" v="1914" actId="1076"/>
          <ac:spMkLst>
            <pc:docMk/>
            <pc:sldMk cId="520148804" sldId="511"/>
            <ac:spMk id="2" creationId="{00000000-0000-0000-0000-000000000000}"/>
          </ac:spMkLst>
        </pc:spChg>
        <pc:spChg chg="mod">
          <ac:chgData name="Linda Ind" userId="e678cbe9-0d74-4e4a-8a76-5c4d82b4bcfe" providerId="ADAL" clId="{ABACD19A-990E-46ED-8DE4-686FB69757CB}" dt="2021-09-01T19:37:02.265" v="1916" actId="1076"/>
          <ac:spMkLst>
            <pc:docMk/>
            <pc:sldMk cId="520148804" sldId="511"/>
            <ac:spMk id="3" creationId="{00000000-0000-0000-0000-000000000000}"/>
          </ac:spMkLst>
        </pc:spChg>
        <pc:spChg chg="mod">
          <ac:chgData name="Linda Ind" userId="e678cbe9-0d74-4e4a-8a76-5c4d82b4bcfe" providerId="ADAL" clId="{ABACD19A-990E-46ED-8DE4-686FB69757CB}" dt="2021-07-28T19:05:20.955" v="660" actId="255"/>
          <ac:spMkLst>
            <pc:docMk/>
            <pc:sldMk cId="520148804" sldId="511"/>
            <ac:spMk id="9" creationId="{00000000-0000-0000-0000-000000000000}"/>
          </ac:spMkLst>
        </pc:spChg>
        <pc:spChg chg="mod">
          <ac:chgData name="Linda Ind" userId="e678cbe9-0d74-4e4a-8a76-5c4d82b4bcfe" providerId="ADAL" clId="{ABACD19A-990E-46ED-8DE4-686FB69757CB}" dt="2021-09-01T19:36:45.101" v="1913" actId="1076"/>
          <ac:spMkLst>
            <pc:docMk/>
            <pc:sldMk cId="520148804" sldId="511"/>
            <ac:spMk id="10" creationId="{00000000-0000-0000-0000-000000000000}"/>
          </ac:spMkLst>
        </pc:spChg>
        <pc:spChg chg="mod">
          <ac:chgData name="Linda Ind" userId="e678cbe9-0d74-4e4a-8a76-5c4d82b4bcfe" providerId="ADAL" clId="{ABACD19A-990E-46ED-8DE4-686FB69757CB}" dt="2021-09-01T19:36:57.295" v="1915" actId="1076"/>
          <ac:spMkLst>
            <pc:docMk/>
            <pc:sldMk cId="520148804" sldId="511"/>
            <ac:spMk id="11" creationId="{00000000-0000-0000-0000-000000000000}"/>
          </ac:spMkLst>
        </pc:spChg>
        <pc:spChg chg="del mod">
          <ac:chgData name="Linda Ind" userId="e678cbe9-0d74-4e4a-8a76-5c4d82b4bcfe" providerId="ADAL" clId="{ABACD19A-990E-46ED-8DE4-686FB69757CB}" dt="2021-09-01T19:36:24.337" v="1911" actId="1076"/>
          <ac:spMkLst>
            <pc:docMk/>
            <pc:sldMk cId="520148804" sldId="511"/>
            <ac:spMk id="13" creationId="{00000000-0000-0000-0000-000000000000}"/>
          </ac:spMkLst>
        </pc:spChg>
        <pc:picChg chg="add del mod">
          <ac:chgData name="Linda Ind" userId="e678cbe9-0d74-4e4a-8a76-5c4d82b4bcfe" providerId="ADAL" clId="{ABACD19A-990E-46ED-8DE4-686FB69757CB}" dt="2021-09-01T19:35:55.770" v="1908" actId="478"/>
          <ac:picMkLst>
            <pc:docMk/>
            <pc:sldMk cId="520148804" sldId="511"/>
            <ac:picMk id="8" creationId="{CE59F45F-9352-452F-A8FF-E22F1A6816F0}"/>
          </ac:picMkLst>
        </pc:picChg>
      </pc:sldChg>
      <pc:sldChg chg="modSp mod">
        <pc:chgData name="Linda Ind" userId="e678cbe9-0d74-4e4a-8a76-5c4d82b4bcfe" providerId="ADAL" clId="{ABACD19A-990E-46ED-8DE4-686FB69757CB}" dt="2021-09-01T19:33:26.279" v="1874" actId="20577"/>
        <pc:sldMkLst>
          <pc:docMk/>
          <pc:sldMk cId="2442735416" sldId="515"/>
        </pc:sldMkLst>
        <pc:spChg chg="mod">
          <ac:chgData name="Linda Ind" userId="e678cbe9-0d74-4e4a-8a76-5c4d82b4bcfe" providerId="ADAL" clId="{ABACD19A-990E-46ED-8DE4-686FB69757CB}" dt="2021-09-01T19:33:26.279" v="1874" actId="20577"/>
          <ac:spMkLst>
            <pc:docMk/>
            <pc:sldMk cId="2442735416" sldId="515"/>
            <ac:spMk id="3" creationId="{A231BFB3-2C5D-4F07-B433-020F1800986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ED64B-8BE8-4875-96FE-05F97F099FE7}" type="datetimeFigureOut">
              <a:rPr lang="en-CA" smtClean="0"/>
              <a:t>2021-12-14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A3B09-D56E-4E94-97B7-4AA598B6D0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181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sz="1600" b="0" i="0" u="none" strike="noStrike" baseline="0">
                <a:latin typeface="Century Gothic" panose="020B0502020202020204" pitchFamily="34" charset="0"/>
              </a:rPr>
              <a:t>L'esplosione della popolazione anziana a livello mondiale fa prevedere che gli abusi sugli anziani diverranno un</a:t>
            </a:r>
          </a:p>
          <a:p>
            <a:pPr algn="l"/>
            <a:r>
              <a:rPr lang="it-IT" sz="1600" b="0" i="0" u="none" strike="noStrike" baseline="0">
                <a:latin typeface="Century Gothic" panose="020B0502020202020204" pitchFamily="34" charset="0"/>
              </a:rPr>
              <a:t>problema sempre più pressante, che riguarderà milioni di persone in tutto il mondo.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A3B09-D56E-4E94-97B7-4AA598B6D02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3158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>
                <a:latin typeface="Century Gothic" panose="020B0502020202020204" pitchFamily="34" charset="0"/>
              </a:rPr>
              <a:t>Lo stress è la prima causa di abusi da parte dei caregiver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A3B09-D56E-4E94-97B7-4AA598B6D02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8131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it-IT">
                <a:solidFill>
                  <a:prstClr val="black"/>
                </a:solidFill>
              </a:rPr>
              <a:t>Gli indicatori comprendono: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  <a:defRPr/>
            </a:pPr>
            <a:r>
              <a:rPr lang="it-IT">
                <a:solidFill>
                  <a:prstClr val="black"/>
                </a:solidFill>
              </a:rPr>
              <a:t>Cambiamenti nell'igiene personale: la persona può apparire più disordinata o trascurata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  <a:defRPr/>
            </a:pPr>
            <a:r>
              <a:rPr lang="it-IT">
                <a:solidFill>
                  <a:prstClr val="black"/>
                </a:solidFill>
              </a:rPr>
              <a:t>Potrebbe trattarsi di esaurimento del caregiver (non intenzionale)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56A1E-8A1A-4C98-8767-8F5CEFD47F27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083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0D967CF6-B623-4F38-ACB5-15960A047B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3AB72B87-DF44-4CBD-9EF3-F85E4B301B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z="1600" b="1"/>
              <a:t>Puoi aggiungere una slide per inserire i dati di contatto locale per servizi e organizzazioni che assistono gli anziani nella tua zona.  </a:t>
            </a: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D08066F-A72C-4CD2-BA1D-8C0D71B1C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88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40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75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47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19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91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3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0AF3ED-C45C-4A79-AED1-4A674DF282FF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0D967CF6-B623-4F38-ACB5-15960A047B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3AB72B87-DF44-4CBD-9EF3-F85E4B301B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z="1600" b="1"/>
              <a:t>Puoi aggiungere una slide per inserire i dati di contatto locale per servizi e organizzazioni che assistono gli anziani nella tua zona.  </a:t>
            </a: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D08066F-A72C-4CD2-BA1D-8C0D71B1C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88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40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75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47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19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91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3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0AF3ED-C45C-4A79-AED1-4A674DF282FF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D9287-DB01-4677-B3B0-C3B2E86B0B65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275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www.chats.on.ca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B1127A-E786-4966-B14D-CB6F89474581}"/>
              </a:ext>
            </a:extLst>
          </p:cNvPr>
          <p:cNvGrpSpPr/>
          <p:nvPr userDrawn="1"/>
        </p:nvGrpSpPr>
        <p:grpSpPr>
          <a:xfrm>
            <a:off x="257452" y="2031025"/>
            <a:ext cx="3311372" cy="1301770"/>
            <a:chOff x="121376" y="2208550"/>
            <a:chExt cx="3860684" cy="159813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ACEBABE-841D-4254-9D72-604E94B176A7}"/>
                </a:ext>
              </a:extLst>
            </p:cNvPr>
            <p:cNvSpPr/>
            <p:nvPr/>
          </p:nvSpPr>
          <p:spPr>
            <a:xfrm>
              <a:off x="121376" y="2239140"/>
              <a:ext cx="1238860" cy="156754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FFFFFF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8FAC556-6CDB-4E07-AEE1-AD00B574A51B}"/>
                </a:ext>
              </a:extLst>
            </p:cNvPr>
            <p:cNvSpPr/>
            <p:nvPr/>
          </p:nvSpPr>
          <p:spPr>
            <a:xfrm>
              <a:off x="1447800" y="2208550"/>
              <a:ext cx="1238860" cy="1567543"/>
            </a:xfrm>
            <a:prstGeom prst="ellipse">
              <a:avLst/>
            </a:prstGeom>
            <a:solidFill>
              <a:srgbClr val="48A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954B37-ACB6-4CC7-B7CE-46E856ED4936}"/>
                </a:ext>
              </a:extLst>
            </p:cNvPr>
            <p:cNvSpPr/>
            <p:nvPr/>
          </p:nvSpPr>
          <p:spPr>
            <a:xfrm>
              <a:off x="2788585" y="2208550"/>
              <a:ext cx="1193475" cy="1567543"/>
            </a:xfrm>
            <a:prstGeom prst="ellipse">
              <a:avLst/>
            </a:prstGeom>
            <a:solidFill>
              <a:srgbClr val="0061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FDF8F2A-BFC0-407B-BBC3-327C00CEA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83" y="2031025"/>
            <a:ext cx="4801169" cy="25143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6529149-55D4-4D92-BBAC-01BDB1F88BA0}"/>
              </a:ext>
            </a:extLst>
          </p:cNvPr>
          <p:cNvSpPr/>
          <p:nvPr userDrawn="1"/>
        </p:nvSpPr>
        <p:spPr>
          <a:xfrm>
            <a:off x="257452" y="5761608"/>
            <a:ext cx="2885243" cy="985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341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  <a:lvl2pPr>
              <a:defRPr>
                <a:solidFill>
                  <a:srgbClr val="00617F"/>
                </a:solidFill>
              </a:defRPr>
            </a:lvl2pPr>
            <a:lvl3pPr>
              <a:defRPr>
                <a:solidFill>
                  <a:srgbClr val="00617F"/>
                </a:solidFill>
              </a:defRPr>
            </a:lvl3pPr>
            <a:lvl4pPr>
              <a:defRPr>
                <a:solidFill>
                  <a:srgbClr val="00617F"/>
                </a:solidFill>
              </a:defRPr>
            </a:lvl4pPr>
            <a:lvl5pPr>
              <a:defRPr>
                <a:solidFill>
                  <a:srgbClr val="0061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www.chats.on.ca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275382"/>
            <a:ext cx="2057400" cy="365125"/>
          </a:xfrm>
          <a:prstGeom prst="rect">
            <a:avLst/>
          </a:prstGeom>
        </p:spPr>
        <p:txBody>
          <a:bodyPr/>
          <a:lstStyle/>
          <a:p>
            <a:fld id="{986D3831-F494-49C6-A8CD-07D466C93E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669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6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  <a:lvl2pPr>
              <a:defRPr>
                <a:solidFill>
                  <a:srgbClr val="00617F"/>
                </a:solidFill>
              </a:defRPr>
            </a:lvl2pPr>
            <a:lvl3pPr>
              <a:defRPr>
                <a:solidFill>
                  <a:srgbClr val="00617F"/>
                </a:solidFill>
              </a:defRPr>
            </a:lvl3pPr>
            <a:lvl4pPr>
              <a:defRPr>
                <a:solidFill>
                  <a:srgbClr val="00617F"/>
                </a:solidFill>
              </a:defRPr>
            </a:lvl4pPr>
            <a:lvl5pPr>
              <a:defRPr>
                <a:solidFill>
                  <a:srgbClr val="0061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6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  <a:lvl2pPr>
              <a:defRPr>
                <a:solidFill>
                  <a:srgbClr val="00617F"/>
                </a:solidFill>
              </a:defRPr>
            </a:lvl2pPr>
            <a:lvl3pPr>
              <a:defRPr>
                <a:solidFill>
                  <a:srgbClr val="00617F"/>
                </a:solidFill>
              </a:defRPr>
            </a:lvl3pPr>
            <a:lvl4pPr>
              <a:defRPr>
                <a:solidFill>
                  <a:srgbClr val="00617F"/>
                </a:solidFill>
              </a:defRPr>
            </a:lvl4pPr>
            <a:lvl5pPr>
              <a:defRPr>
                <a:solidFill>
                  <a:srgbClr val="0061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www.chats.on.ca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9141" y="6275383"/>
            <a:ext cx="2057400" cy="365125"/>
          </a:xfrm>
          <a:prstGeom prst="rect">
            <a:avLst/>
          </a:prstGeom>
        </p:spPr>
        <p:txBody>
          <a:bodyPr/>
          <a:lstStyle/>
          <a:p>
            <a:fld id="{986D3831-F494-49C6-A8CD-07D466C93E2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86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www.chats.on.ca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275382"/>
            <a:ext cx="2057400" cy="365125"/>
          </a:xfrm>
          <a:prstGeom prst="rect">
            <a:avLst/>
          </a:prstGeom>
        </p:spPr>
        <p:txBody>
          <a:bodyPr/>
          <a:lstStyle/>
          <a:p>
            <a:fld id="{986D3831-F494-49C6-A8CD-07D466C93E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967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61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617F"/>
                </a:solidFill>
              </a:defRPr>
            </a:lvl1pPr>
            <a:lvl2pPr>
              <a:defRPr sz="2800">
                <a:solidFill>
                  <a:srgbClr val="00617F"/>
                </a:solidFill>
              </a:defRPr>
            </a:lvl2pPr>
            <a:lvl3pPr>
              <a:defRPr sz="2400">
                <a:solidFill>
                  <a:srgbClr val="00617F"/>
                </a:solidFill>
              </a:defRPr>
            </a:lvl3pPr>
            <a:lvl4pPr>
              <a:defRPr sz="2000">
                <a:solidFill>
                  <a:srgbClr val="00617F"/>
                </a:solidFill>
              </a:defRPr>
            </a:lvl4pPr>
            <a:lvl5pPr>
              <a:defRPr sz="2000">
                <a:solidFill>
                  <a:srgbClr val="00617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617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www.chats.on.ca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41" y="6275382"/>
            <a:ext cx="2057400" cy="365125"/>
          </a:xfrm>
          <a:prstGeom prst="rect">
            <a:avLst/>
          </a:prstGeom>
        </p:spPr>
        <p:txBody>
          <a:bodyPr/>
          <a:lstStyle/>
          <a:p>
            <a:fld id="{986D3831-F494-49C6-A8CD-07D466C93E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073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08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793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9C6E-5325-4EA6-8863-DF1A09AB319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B229-F2B8-4AEA-A76F-A871F4BF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6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6730" y="6275383"/>
            <a:ext cx="2210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www.chats.on.ca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5301" y="62753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D3831-F494-49C6-A8CD-07D466C93E28}" type="slidenum">
              <a:rPr lang="en-CA" smtClean="0"/>
              <a:t>‹#›</a:t>
            </a:fld>
            <a:endParaRPr lang="en-C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E1B5C3-7B72-40F4-8375-EBB1848898E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89946" y="5738666"/>
            <a:ext cx="2979382" cy="103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0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8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1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17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17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17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1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1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pon.ca/" TargetMode="External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ats.on.ca/" TargetMode="External"/><Relationship Id="rId5" Type="http://schemas.openxmlformats.org/officeDocument/2006/relationships/hyperlink" Target="http://www.elderabuse-yorkregion.ca/" TargetMode="External"/><Relationship Id="rId4" Type="http://schemas.openxmlformats.org/officeDocument/2006/relationships/hyperlink" Target="http://www.psan-sc.ca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19C47-F9C0-47E0-BFE0-3CE22D6C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5262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7030A0"/>
                </a:solidFill>
              </a:rPr>
              <a:t>PREVENZIONE DEGLI ABUSI SUGLI ANZIANI
</a:t>
            </a:r>
            <a:br>
              <a:rPr lang="it-IT" b="1" dirty="0">
                <a:solidFill>
                  <a:srgbClr val="7030A0"/>
                </a:solidFill>
              </a:rPr>
            </a:br>
            <a:r>
              <a:rPr lang="it-IT" b="1" dirty="0">
                <a:solidFill>
                  <a:srgbClr val="7030A0"/>
                </a:solidFill>
              </a:rPr>
              <a:t>PATTO TRA GENERAZIONI </a:t>
            </a:r>
            <a:r>
              <a:rPr lang="it-IT" sz="4400" b="1" dirty="0">
                <a:solidFill>
                  <a:srgbClr val="7030A0"/>
                </a:solidFill>
              </a:rPr>
              <a:t>
</a:t>
            </a:r>
            <a:br>
              <a:rPr lang="it-IT" sz="4400" b="1" dirty="0">
                <a:solidFill>
                  <a:srgbClr val="7030A0"/>
                </a:solidFill>
              </a:rPr>
            </a:br>
            <a:r>
              <a:rPr lang="it-IT" sz="4400" b="1" dirty="0">
                <a:solidFill>
                  <a:srgbClr val="7030A0"/>
                </a:solidFill>
              </a:rPr>
              <a:t>
</a:t>
            </a:r>
            <a:br>
              <a:rPr lang="it-IT" sz="4400" b="1" dirty="0">
                <a:solidFill>
                  <a:srgbClr val="7030A0"/>
                </a:solidFill>
              </a:rPr>
            </a:br>
            <a:r>
              <a:rPr lang="it-IT" sz="4800" dirty="0">
                <a:solidFill>
                  <a:schemeClr val="tx2"/>
                </a:solidFill>
              </a:rPr>
              <a:t>Abusi sugli anziani</a:t>
            </a:r>
            <a:br>
              <a:rPr lang="it-IT" sz="4400" dirty="0">
                <a:solidFill>
                  <a:schemeClr val="tx2"/>
                </a:solidFill>
              </a:rPr>
            </a:br>
            <a:endParaRPr lang="it-IT" sz="4400" dirty="0">
              <a:solidFill>
                <a:schemeClr val="tx2"/>
              </a:solidFill>
            </a:endParaRPr>
          </a:p>
        </p:txBody>
      </p:sp>
      <p:pic>
        <p:nvPicPr>
          <p:cNvPr id="4" name="Picture 3" descr="Illustrazione contenente un logo  Descrizione generata automaticamente">
            <a:extLst>
              <a:ext uri="{FF2B5EF4-FFF2-40B4-BE49-F238E27FC236}">
                <a16:creationId xmlns:a16="http://schemas.microsoft.com/office/drawing/2014/main" id="{6577CDCF-CE71-4319-B931-F60D66356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58" y="5988430"/>
            <a:ext cx="46790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8F779-097B-405D-AC8E-3EE10B3B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</a:rPr>
              <a:t>Come puoi essere d'aiuto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1BFB3-2C5D-4F07-B433-020F18009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Stai all'erta</a:t>
            </a:r>
          </a:p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Riconosci i segni premonitori</a:t>
            </a:r>
          </a:p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Poni domande</a:t>
            </a:r>
          </a:p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Ascolta attentamente</a:t>
            </a:r>
          </a:p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Sii di sostegno: lascia che ti dicano di che cosa hanno bisogno</a:t>
            </a:r>
          </a:p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Informati e condividi risorse locali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2735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60E51-AA18-4F17-94A8-B92639B2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</a:rPr>
              <a:t>Risposte sicure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533E6-C72D-4B99-A3B6-FC667E835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it-IT" sz="2800">
                <a:solidFill>
                  <a:srgbClr val="000000"/>
                </a:solidFill>
                <a:cs typeface="Arial" panose="020B0604020202020204" pitchFamily="34" charset="0"/>
              </a:rPr>
              <a:t>Se una persona anziana ti dice di venire maltrattata, ecco alcune cose utili da dire:</a:t>
            </a:r>
          </a:p>
          <a:p>
            <a:pPr marL="0" indent="0" eaLnBrk="1" hangingPunct="1">
              <a:buNone/>
              <a:defRPr/>
            </a:pPr>
            <a:endParaRPr lang="en-CA" sz="1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it-IT">
                <a:solidFill>
                  <a:srgbClr val="000000"/>
                </a:solidFill>
                <a:cs typeface="Arial" panose="020B0604020202020204" pitchFamily="34" charset="0"/>
              </a:rPr>
              <a:t>“</a:t>
            </a:r>
            <a:r>
              <a:rPr lang="it-IT" sz="2800">
                <a:solidFill>
                  <a:srgbClr val="000000"/>
                </a:solidFill>
                <a:cs typeface="Arial" panose="020B0604020202020204" pitchFamily="34" charset="0"/>
              </a:rPr>
              <a:t>Ti credo.”</a:t>
            </a:r>
          </a:p>
          <a:p>
            <a:pPr eaLnBrk="1" hangingPunct="1">
              <a:defRPr/>
            </a:pPr>
            <a:r>
              <a:rPr lang="it-IT" sz="2800">
                <a:solidFill>
                  <a:srgbClr val="000000"/>
                </a:solidFill>
                <a:cs typeface="Arial" panose="020B0604020202020204" pitchFamily="34" charset="0"/>
              </a:rPr>
              <a:t>“Non è colpa tua.”</a:t>
            </a:r>
          </a:p>
          <a:p>
            <a:pPr eaLnBrk="1" hangingPunct="1">
              <a:defRPr/>
            </a:pPr>
            <a:r>
              <a:rPr lang="it-IT" sz="2800">
                <a:solidFill>
                  <a:srgbClr val="000000"/>
                </a:solidFill>
                <a:cs typeface="Arial" panose="020B0604020202020204" pitchFamily="34" charset="0"/>
              </a:rPr>
              <a:t>“Mi preoccupo della tua sicurezza.”</a:t>
            </a:r>
          </a:p>
          <a:p>
            <a:pPr eaLnBrk="1" hangingPunct="1">
              <a:defRPr/>
            </a:pPr>
            <a:r>
              <a:rPr lang="it-IT" sz="2800">
                <a:solidFill>
                  <a:srgbClr val="000000"/>
                </a:solidFill>
                <a:cs typeface="Arial" panose="020B0604020202020204" pitchFamily="34" charset="0"/>
              </a:rPr>
              <a:t>“Sosterrò te e le tue decisioni.”</a:t>
            </a:r>
          </a:p>
          <a:p>
            <a:pPr>
              <a:defRPr/>
            </a:pPr>
            <a:r>
              <a:rPr lang="it-IT">
                <a:solidFill>
                  <a:srgbClr val="000000"/>
                </a:solidFill>
                <a:cs typeface="Arial" panose="020B0604020202020204" pitchFamily="34" charset="0"/>
              </a:rPr>
              <a:t>“Come posso aiutarti?”</a:t>
            </a:r>
          </a:p>
          <a:p>
            <a:pPr marL="0" indent="0" eaLnBrk="1" hangingPunct="1">
              <a:buNone/>
              <a:defRPr/>
            </a:pPr>
            <a:endParaRPr lang="en-CA" sz="2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6421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2C3AE-9D1B-4267-B091-4FAC712D6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>
                <a:solidFill>
                  <a:srgbClr val="7030A0"/>
                </a:solidFill>
                <a:latin typeface="+mn-lt"/>
              </a:rPr>
              <a:t>Segnale di richiesta d'aiuto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C2EA-50E4-45C0-83D3-DA780D078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CA" sz="1350" spc="109" dirty="0">
              <a:solidFill>
                <a:srgbClr val="000000"/>
              </a:solidFill>
              <a:latin typeface="DM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CA" sz="1350" spc="109" dirty="0">
              <a:solidFill>
                <a:srgbClr val="000000"/>
              </a:solidFill>
              <a:latin typeface="DM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CA" sz="1350" spc="109" dirty="0">
              <a:solidFill>
                <a:srgbClr val="000000"/>
              </a:solidFill>
              <a:latin typeface="DM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800"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 vedi qualcuno che usa il segnale di richiesta d'aiuto, verifica con la persona in questione di cosa ha bisogno e cosa vuole che tu faccia.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800"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 tu o qualcuno che conosci siete in pericolo immediato, chiamate il 911 o i servizi locali di emergenza (polizia, pompieri, ambulanze).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Picture 5" descr="Illustrazione contenente testo  Descrizione generata automaticamente">
            <a:extLst>
              <a:ext uri="{FF2B5EF4-FFF2-40B4-BE49-F238E27FC236}">
                <a16:creationId xmlns:a16="http://schemas.microsoft.com/office/drawing/2014/main" id="{FC1EBB0B-ADF0-4D22-B8E6-A360E2995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430" y="1517809"/>
            <a:ext cx="4331050" cy="23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AB3549-7D4A-4E4D-A03C-971E574294F0}"/>
              </a:ext>
            </a:extLst>
          </p:cNvPr>
          <p:cNvSpPr txBox="1"/>
          <p:nvPr/>
        </p:nvSpPr>
        <p:spPr>
          <a:xfrm>
            <a:off x="5552640" y="6461658"/>
            <a:ext cx="3384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7030A0"/>
                </a:solidFill>
              </a:rPr>
              <a:t>Canadian </a:t>
            </a:r>
            <a:r>
              <a:rPr lang="it-IT" sz="1600" dirty="0" err="1">
                <a:solidFill>
                  <a:srgbClr val="7030A0"/>
                </a:solidFill>
              </a:rPr>
              <a:t>Women’s</a:t>
            </a:r>
            <a:r>
              <a:rPr lang="it-IT" sz="1600" dirty="0">
                <a:solidFill>
                  <a:srgbClr val="7030A0"/>
                </a:solidFill>
              </a:rPr>
              <a:t> Foundation</a:t>
            </a:r>
          </a:p>
        </p:txBody>
      </p:sp>
    </p:spTree>
    <p:extLst>
      <p:ext uri="{BB962C8B-B14F-4D97-AF65-F5344CB8AC3E}">
        <p14:creationId xmlns:p14="http://schemas.microsoft.com/office/powerpoint/2010/main" val="2326030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49507" y="395764"/>
            <a:ext cx="7338060" cy="1131570"/>
          </a:xfrm>
        </p:spPr>
        <p:txBody>
          <a:bodyPr>
            <a:normAutofit fontScale="90000"/>
          </a:bodyPr>
          <a:lstStyle/>
          <a:p>
            <a:r>
              <a:rPr lang="it-IT" sz="4000">
                <a:solidFill>
                  <a:srgbClr val="7030A0"/>
                </a:solidFill>
                <a:ea typeface="Cambria" panose="02040503050406030204" pitchFamily="18" charset="0"/>
              </a:rPr>
              <a:t>Abusi sugli anziani, sono reato?</a:t>
            </a:r>
            <a:br>
              <a:rPr lang="it-IT" sz="4000">
                <a:solidFill>
                  <a:srgbClr val="7030A0"/>
                </a:solidFill>
                <a:ea typeface="Cambria" panose="02040503050406030204" pitchFamily="18" charset="0"/>
              </a:rPr>
            </a:br>
            <a:r>
              <a:rPr lang="it-IT">
                <a:solidFill>
                  <a:srgbClr val="7030A0"/>
                </a:solidFill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type="body" idx="1"/>
          </p:nvPr>
        </p:nvSpPr>
        <p:spPr>
          <a:xfrm>
            <a:off x="730804" y="1248673"/>
            <a:ext cx="3566160" cy="557321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it-IT" sz="2900">
                <a:solidFill>
                  <a:schemeClr val="tx1"/>
                </a:solidFill>
                <a:cs typeface="Arial" panose="020B0604020202020204" pitchFamily="34" charset="0"/>
              </a:rPr>
              <a:t>Violazioni dei diritti e delle libertà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11669" y="1805994"/>
            <a:ext cx="3868340" cy="3684588"/>
          </a:xfrm>
        </p:spPr>
        <p:txBody>
          <a:bodyPr>
            <a:normAutofit fontScale="85000" lnSpcReduction="20000"/>
          </a:bodyPr>
          <a:lstStyle/>
          <a:p>
            <a:r>
              <a:rPr lang="it-IT" sz="1900">
                <a:solidFill>
                  <a:schemeClr val="tx1"/>
                </a:solidFill>
                <a:cs typeface="Arial" panose="020B0604020202020204" pitchFamily="34" charset="0"/>
              </a:rPr>
              <a:t>Se qualcuno interferisce con la capacità di scelta di una persona anziana, specialmente laddove tale scelta sia protetta a norma di legge.</a:t>
            </a:r>
          </a:p>
          <a:p>
            <a:pPr lvl="1"/>
            <a:r>
              <a:rPr lang="it-IT" sz="1900">
                <a:solidFill>
                  <a:schemeClr val="tx1"/>
                </a:solidFill>
                <a:cs typeface="Arial" panose="020B0604020202020204" pitchFamily="34" charset="0"/>
              </a:rPr>
              <a:t>Interferire con pratiche o tradizioni spirituali</a:t>
            </a:r>
          </a:p>
          <a:p>
            <a:pPr lvl="1"/>
            <a:r>
              <a:rPr lang="it-IT" sz="1900">
                <a:solidFill>
                  <a:schemeClr val="tx1"/>
                </a:solidFill>
                <a:cs typeface="Arial" panose="020B0604020202020204" pitchFamily="34" charset="0"/>
              </a:rPr>
              <a:t>Impedire l'accesso a corrispondenza o informazioni</a:t>
            </a:r>
          </a:p>
          <a:p>
            <a:pPr lvl="1"/>
            <a:r>
              <a:rPr lang="it-IT" sz="1900">
                <a:solidFill>
                  <a:schemeClr val="tx1"/>
                </a:solidFill>
                <a:cs typeface="Arial" panose="020B0604020202020204" pitchFamily="34" charset="0"/>
              </a:rPr>
              <a:t>Negare la privacy</a:t>
            </a:r>
          </a:p>
          <a:p>
            <a:pPr lvl="1"/>
            <a:r>
              <a:rPr lang="it-IT" sz="1900">
                <a:solidFill>
                  <a:schemeClr val="tx1"/>
                </a:solidFill>
                <a:cs typeface="Arial" panose="020B0604020202020204" pitchFamily="34" charset="0"/>
              </a:rPr>
              <a:t>Impedire le visite</a:t>
            </a:r>
          </a:p>
          <a:p>
            <a:pPr lvl="1"/>
            <a:r>
              <a:rPr lang="it-IT" sz="1900">
                <a:solidFill>
                  <a:schemeClr val="tx1"/>
                </a:solidFill>
                <a:cs typeface="Arial" panose="020B0604020202020204" pitchFamily="34" charset="0"/>
              </a:rPr>
              <a:t>Stabilire come qualcun altro debba spendere il proprio denaro</a:t>
            </a:r>
          </a:p>
          <a:p>
            <a:pPr lvl="1"/>
            <a:r>
              <a:rPr lang="it-IT" sz="1900">
                <a:solidFill>
                  <a:schemeClr val="tx1"/>
                </a:solidFill>
                <a:cs typeface="Arial" panose="020B0604020202020204" pitchFamily="34" charset="0"/>
              </a:rPr>
              <a:t>Tenere qualcuno in un istituto senza una ragione legittima</a:t>
            </a:r>
          </a:p>
          <a:p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4480009" y="1148800"/>
            <a:ext cx="4055018" cy="453767"/>
          </a:xfrm>
        </p:spPr>
        <p:txBody>
          <a:bodyPr>
            <a:noAutofit/>
          </a:bodyPr>
          <a:lstStyle/>
          <a:p>
            <a:r>
              <a:rPr lang="it-IT" sz="1600">
                <a:solidFill>
                  <a:schemeClr val="tx1"/>
                </a:solidFill>
                <a:cs typeface="Arial" panose="020B0604020202020204" pitchFamily="34" charset="0"/>
              </a:rPr>
              <a:t>Abuso </a:t>
            </a:r>
            <a:r>
              <a:rPr lang="it-IT" sz="1600">
                <a:solidFill>
                  <a:schemeClr val="tx1"/>
                </a:solidFill>
              </a:rPr>
              <a:t>sistemico (o istituzionale)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572000" y="1805994"/>
            <a:ext cx="3887391" cy="3684588"/>
          </a:xfrm>
        </p:spPr>
        <p:txBody>
          <a:bodyPr>
            <a:normAutofit fontScale="85000" lnSpcReduction="20000"/>
          </a:bodyPr>
          <a:lstStyle/>
          <a:p>
            <a:r>
              <a:rPr lang="it-IT" sz="1900">
                <a:solidFill>
                  <a:schemeClr val="tx1"/>
                </a:solidFill>
                <a:cs typeface="Arial" panose="020B0604020202020204" pitchFamily="34" charset="0"/>
              </a:rPr>
              <a:t>Si riferisce a regole, regolamenti, politiche o pratiche sociali che danneggiano o discriminano gli anziani.</a:t>
            </a:r>
          </a:p>
          <a:p>
            <a:pPr lvl="1"/>
            <a:r>
              <a:rPr lang="it-IT" sz="1900">
                <a:solidFill>
                  <a:schemeClr val="tx1"/>
                </a:solidFill>
                <a:cs typeface="Arial" panose="020B0604020202020204" pitchFamily="34" charset="0"/>
              </a:rPr>
              <a:t>Regole sviluppate per uno scopo apparentemente neutrale, ma che feriscono la persona </a:t>
            </a:r>
          </a:p>
          <a:p>
            <a:pPr lvl="1"/>
            <a:r>
              <a:rPr lang="it-IT" sz="1900">
                <a:solidFill>
                  <a:schemeClr val="tx1"/>
                </a:solidFill>
                <a:cs typeface="Arial" panose="020B0604020202020204" pitchFamily="34" charset="0"/>
              </a:rPr>
              <a:t>Uso di mezzi di contenzione per impedire le cadute quando non necessario</a:t>
            </a:r>
          </a:p>
          <a:p>
            <a:pPr lvl="1"/>
            <a:r>
              <a:rPr lang="it-IT" sz="1900">
                <a:solidFill>
                  <a:schemeClr val="tx1"/>
                </a:solidFill>
                <a:cs typeface="Arial" panose="020B0604020202020204" pitchFamily="34" charset="0"/>
              </a:rPr>
              <a:t>Uso di pannoloni per non accompagnare una persona al bagno e risparmiare così tempo o fatica</a:t>
            </a:r>
          </a:p>
          <a:p>
            <a:pPr lvl="1"/>
            <a:r>
              <a:rPr lang="it-IT" sz="1900">
                <a:solidFill>
                  <a:schemeClr val="tx1"/>
                </a:solidFill>
                <a:cs typeface="Arial" panose="020B0604020202020204" pitchFamily="34" charset="0"/>
              </a:rPr>
              <a:t>Carenze di personale o di addestramento del personale (negligenza)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pPr lvl="1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48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60847" y="498650"/>
            <a:ext cx="7022306" cy="994172"/>
          </a:xfrm>
        </p:spPr>
        <p:txBody>
          <a:bodyPr>
            <a:normAutofit fontScale="90000"/>
          </a:bodyPr>
          <a:lstStyle/>
          <a:p>
            <a:r>
              <a:rPr lang="it-IT" sz="40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L'abuso sugli anziani è un reato</a:t>
            </a:r>
            <a:br>
              <a:rPr lang="it-IT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t-IT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65994" y="2225407"/>
            <a:ext cx="3646715" cy="3519928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Truffa Art. 380</a:t>
            </a:r>
          </a:p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Molestie Art. 264</a:t>
            </a:r>
          </a:p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Aggressione Art. 266</a:t>
            </a:r>
          </a:p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Intimidazione Art. 423</a:t>
            </a:r>
          </a:p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Mancata fornitura del necessario alla vita Art.  215</a:t>
            </a:r>
          </a:p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Confinamento con l'uso della forza Art. 279</a:t>
            </a:r>
          </a:p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Confinamento illecito Art. 279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758656" y="2225407"/>
            <a:ext cx="3886200" cy="3519928"/>
          </a:xfrm>
        </p:spPr>
        <p:txBody>
          <a:bodyPr/>
          <a:lstStyle/>
          <a:p>
            <a:r>
              <a:rPr lang="it-IT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Falsificazione di documenti Art. 368 (1)</a:t>
            </a:r>
          </a:p>
          <a:p>
            <a:r>
              <a:rPr lang="it-IT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Aggressione a mano armata Art. 267</a:t>
            </a:r>
          </a:p>
          <a:p>
            <a:r>
              <a:rPr lang="it-IT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Minacce Art. 264.1</a:t>
            </a:r>
          </a:p>
          <a:p>
            <a:r>
              <a:rPr lang="it-IT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Furto Art. 332 (1)</a:t>
            </a:r>
          </a:p>
          <a:p>
            <a:r>
              <a:rPr lang="it-IT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Appropriazione indebita a mezzo procura Art. 331</a:t>
            </a:r>
          </a:p>
          <a:p>
            <a:r>
              <a:rPr lang="it-IT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Omicidio colposo Art. 236</a:t>
            </a:r>
          </a:p>
          <a:p>
            <a:r>
              <a:rPr lang="it-IT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Aggressione a sfondo sessuale Art. 271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2952" y="1218546"/>
            <a:ext cx="8169224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700" b="1" dirty="0">
                <a:ea typeface="Cambria" panose="02040503050406030204" pitchFamily="18" charset="0"/>
              </a:rPr>
              <a:t>Il Codice Penale del Canada prevede i seguenti capi d'imputazione relativi</a:t>
            </a:r>
          </a:p>
          <a:p>
            <a:r>
              <a:rPr lang="it-IT" sz="1700" b="1" dirty="0">
                <a:ea typeface="Cambria" panose="02040503050406030204" pitchFamily="18" charset="0"/>
              </a:rPr>
              <a:t> agli abusi sugli anziani:</a:t>
            </a:r>
            <a:br>
              <a:rPr lang="it-IT" sz="1700" b="1" dirty="0">
                <a:ea typeface="Cambria" panose="02040503050406030204" pitchFamily="18" charset="0"/>
              </a:rPr>
            </a:br>
            <a:r>
              <a:rPr lang="it-IT" sz="1700" b="1" dirty="0">
                <a:ea typeface="Cambria" panose="02040503050406030204" pitchFamily="18" charset="0"/>
              </a:rPr>
              <a:t>												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854AF94D-671B-49AF-A322-18D9039B0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852" y="5265878"/>
            <a:ext cx="3367486" cy="159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24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56E2-5A9E-46E1-BD92-711C36624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  <a:cs typeface="Arial" panose="020B0604020202020204" pitchFamily="34" charset="0"/>
              </a:rPr>
              <a:t>Pianificazione di sicurezza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25ED2-3486-4F2D-AB26-66F71F1DC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4395"/>
            <a:ext cx="7886700" cy="46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È importante proteggere i tuoi documenti personali e pensare a che cosa fare in un caso di emergenza.  Puoi pensare a preparare un kit di emergenza comprendente:</a:t>
            </a:r>
          </a:p>
          <a:p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Numero telefonico d'emergenza, per esempio quello di un familiare, un vicino, un rifugio</a:t>
            </a:r>
          </a:p>
          <a:p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Denaro contante/ cambio di vestiti/ occhiali/ apparecchi acustici/ dispositivi di assistenza </a:t>
            </a:r>
          </a:p>
          <a:p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Elenco dei medicinali, scorta per almeno tre giorni e numero telefonico della farmacia</a:t>
            </a:r>
          </a:p>
          <a:p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Copie di documenti importanti/ documenti d'identità/ SIN/ passaporto/ tessera sanitaria/ chiavi di casa/ informazioni bancarie</a:t>
            </a:r>
          </a:p>
          <a:p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Soprattutto, individua LUOGHI SICURI DOVE ANDARE sia IN CASA sia FUORI CASA, oltre a una VIA DI FUGA </a:t>
            </a:r>
          </a:p>
          <a:p>
            <a:pPr marL="0" indent="0">
              <a:buNone/>
            </a:pPr>
            <a:endParaRPr lang="en-CA" sz="19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69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Box 4">
            <a:extLst>
              <a:ext uri="{FF2B5EF4-FFF2-40B4-BE49-F238E27FC236}">
                <a16:creationId xmlns:a16="http://schemas.microsoft.com/office/drawing/2014/main" id="{708419E7-3CCA-4163-BF67-F10D8E14D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341313"/>
            <a:ext cx="7996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8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Risorse - Come trovare aiuto</a:t>
            </a:r>
          </a:p>
        </p:txBody>
      </p:sp>
      <p:sp>
        <p:nvSpPr>
          <p:cNvPr id="112644" name="TextBox 8">
            <a:extLst>
              <a:ext uri="{FF2B5EF4-FFF2-40B4-BE49-F238E27FC236}">
                <a16:creationId xmlns:a16="http://schemas.microsoft.com/office/drawing/2014/main" id="{2111DF85-AABC-4628-87D9-48D5833CA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5088"/>
            <a:ext cx="502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200" b="1">
                <a:solidFill>
                  <a:schemeClr val="bg1"/>
                </a:solidFill>
              </a:rPr>
              <a:t>“Non è giusto!” Vicini, amici e familiari di anziani</a:t>
            </a:r>
          </a:p>
        </p:txBody>
      </p:sp>
      <p:sp>
        <p:nvSpPr>
          <p:cNvPr id="112645" name="Rectangle 1">
            <a:extLst>
              <a:ext uri="{FF2B5EF4-FFF2-40B4-BE49-F238E27FC236}">
                <a16:creationId xmlns:a16="http://schemas.microsoft.com/office/drawing/2014/main" id="{00AF18EF-53F7-4130-9C93-D5867FB66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877557"/>
            <a:ext cx="8001000" cy="5016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211Ontario                                 211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INFO line per anziani                1-888-910-1999 			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Prevenzione degli abusi sugli anziani in ON      416-916-6728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  <a:hlinkClick r:id="rId3"/>
              </a:rPr>
              <a:t>www.eapon.ca</a:t>
            </a:r>
            <a:r>
              <a:rPr lang="it-IT" sz="20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Rete di prevenzione degli abusi sugli anziani della contea di Simcoe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  <a:hlinkClick r:id="rId4"/>
              </a:rPr>
              <a:t>www.psan-sc.ca</a:t>
            </a:r>
            <a:r>
              <a:rPr lang="it-IT" sz="20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Commissione per la prevenzione degli abusi sugli anziani della regione di York  </a:t>
            </a:r>
            <a:r>
              <a:rPr lang="it-IT" sz="2000" dirty="0">
                <a:latin typeface="+mn-lt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www.elderabuse-yorkregion.ca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u="sng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CHATS | Assistenza domiciliare e territoriale agli anziani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(Team di sostegno ai caregiver)    1-877-452-4287                           </a:t>
            </a:r>
            <a:r>
              <a:rPr lang="it-IT" sz="2000" dirty="0">
                <a:latin typeface="+mn-lt"/>
                <a:cs typeface="Arial" panose="020B0604020202020204" pitchFamily="34" charset="0"/>
                <a:hlinkClick r:id="rId6"/>
              </a:rPr>
              <a:t>www.chats.on.ca</a:t>
            </a:r>
            <a:r>
              <a:rPr lang="it-IT" sz="20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FEABA9-4566-408C-975E-30497AD28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1319" y="78830"/>
            <a:ext cx="1833894" cy="183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25E21B-2014-4C59-B59F-40DCCA0FBED4}"/>
              </a:ext>
            </a:extLst>
          </p:cNvPr>
          <p:cNvSpPr txBox="1"/>
          <p:nvPr/>
        </p:nvSpPr>
        <p:spPr>
          <a:xfrm>
            <a:off x="5420933" y="256270"/>
            <a:ext cx="1833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Pericolo imminente   </a:t>
            </a:r>
            <a:r>
              <a:rPr lang="it-IT" sz="2000" b="1" u="sng" dirty="0">
                <a:solidFill>
                  <a:srgbClr val="FF0000"/>
                </a:solidFill>
              </a:rPr>
              <a:t>911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Box 4">
            <a:extLst>
              <a:ext uri="{FF2B5EF4-FFF2-40B4-BE49-F238E27FC236}">
                <a16:creationId xmlns:a16="http://schemas.microsoft.com/office/drawing/2014/main" id="{708419E7-3CCA-4163-BF67-F10D8E14D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341313"/>
            <a:ext cx="7996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80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Altre risorse:</a:t>
            </a:r>
          </a:p>
        </p:txBody>
      </p:sp>
      <p:sp>
        <p:nvSpPr>
          <p:cNvPr id="112644" name="TextBox 8">
            <a:extLst>
              <a:ext uri="{FF2B5EF4-FFF2-40B4-BE49-F238E27FC236}">
                <a16:creationId xmlns:a16="http://schemas.microsoft.com/office/drawing/2014/main" id="{2111DF85-AABC-4628-87D9-48D5833CA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5088"/>
            <a:ext cx="502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200" b="1">
                <a:solidFill>
                  <a:schemeClr val="bg1"/>
                </a:solidFill>
              </a:rPr>
              <a:t>“Non è giusto!” Vicini, amici e familiari di anziani</a:t>
            </a:r>
          </a:p>
        </p:txBody>
      </p:sp>
      <p:sp>
        <p:nvSpPr>
          <p:cNvPr id="112645" name="Rectangle 1">
            <a:extLst>
              <a:ext uri="{FF2B5EF4-FFF2-40B4-BE49-F238E27FC236}">
                <a16:creationId xmlns:a16="http://schemas.microsoft.com/office/drawing/2014/main" id="{00AF18EF-53F7-4130-9C93-D5867FB66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8" y="951398"/>
            <a:ext cx="7656512" cy="4339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sz="2000" i="0" dirty="0">
              <a:solidFill>
                <a:srgbClr val="0A0A0A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i="0" dirty="0">
                <a:solidFill>
                  <a:srgbClr val="0A0A0A"/>
                </a:solidFill>
                <a:latin typeface="+mn-lt"/>
                <a:cs typeface="Arial" panose="020B0604020202020204" pitchFamily="34" charset="0"/>
              </a:rPr>
              <a:t>Linea di assistenza per i caregiver in Ontario  1.833.416.2273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9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Servizio di assistenza dell'ordine degli avvocati  </a:t>
            </a:r>
            <a:r>
              <a:rPr lang="it-IT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1-855-947-5255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Gratuito patrocinio in Ontario					1-800-668-8258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Linea per la sicurezza degli anziani                  1-866-299-1011  </a:t>
            </a:r>
          </a:p>
          <a:p>
            <a:pPr>
              <a:spcBef>
                <a:spcPct val="0"/>
              </a:spcBef>
              <a:buNone/>
            </a:pPr>
            <a:endParaRPr lang="en-CA" altLang="en-US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Crime Stoppers in Ontario						</a:t>
            </a:r>
            <a:r>
              <a:rPr lang="it-IT" sz="20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1-800-222-8477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Polizia di South Simcoe      					905-775-3311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OPP di Alliston         							705 434-1939</a:t>
            </a:r>
          </a:p>
          <a:p>
            <a:pPr>
              <a:spcBef>
                <a:spcPct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Polizia regionale di York                        1-866-876-5423 int. 6697</a:t>
            </a:r>
          </a:p>
          <a:p>
            <a:pPr>
              <a:spcBef>
                <a:spcPct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Linea di sostegno alle vittime 					1-888-579-2888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25E21B-2014-4C59-B59F-40DCCA0FBED4}"/>
              </a:ext>
            </a:extLst>
          </p:cNvPr>
          <p:cNvSpPr txBox="1"/>
          <p:nvPr/>
        </p:nvSpPr>
        <p:spPr>
          <a:xfrm>
            <a:off x="496888" y="864533"/>
            <a:ext cx="660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Pericolo imminente      Chiama il </a:t>
            </a:r>
            <a:r>
              <a:rPr lang="it-IT" sz="24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911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nonstopecho.com/wp-content/uploads/2014/04/Stop-Elder-Abus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2188" y="1339850"/>
            <a:ext cx="6259625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CD1363-1C14-452A-BC49-86B12FD0F6F1}"/>
              </a:ext>
            </a:extLst>
          </p:cNvPr>
          <p:cNvSpPr txBox="1"/>
          <p:nvPr/>
        </p:nvSpPr>
        <p:spPr>
          <a:xfrm>
            <a:off x="4039369" y="5794995"/>
            <a:ext cx="3927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>
                <a:cs typeface="Arial" panose="020B0604020202020204" pitchFamily="34" charset="0"/>
              </a:rPr>
              <a:t>“Non è giusto!”</a:t>
            </a:r>
          </a:p>
        </p:txBody>
      </p:sp>
    </p:spTree>
    <p:extLst>
      <p:ext uri="{BB962C8B-B14F-4D97-AF65-F5344CB8AC3E}">
        <p14:creationId xmlns:p14="http://schemas.microsoft.com/office/powerpoint/2010/main" val="268516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95C7-6DCE-4514-8C7D-BE6A42EEB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 descr="Vedere l'immagine originale">
            <a:extLst>
              <a:ext uri="{FF2B5EF4-FFF2-40B4-BE49-F238E27FC236}">
                <a16:creationId xmlns:a16="http://schemas.microsoft.com/office/drawing/2014/main" id="{6FDA618E-6B42-4B7C-9960-98793C2B7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" y="365126"/>
            <a:ext cx="9074524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llustrazione contenente un logo  Descrizione generata automaticamente">
            <a:extLst>
              <a:ext uri="{FF2B5EF4-FFF2-40B4-BE49-F238E27FC236}">
                <a16:creationId xmlns:a16="http://schemas.microsoft.com/office/drawing/2014/main" id="{B4384B0E-4FCC-471C-AC94-46BAD8444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58" y="5988430"/>
            <a:ext cx="46790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2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EDF1C-0889-4A39-9271-5D3D5455D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</a:rPr>
              <a:t>Definizione di abusi sugli anziani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BBBD6-D902-4584-B0D9-D241B05BD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800" b="0" i="0" dirty="0">
                <a:solidFill>
                  <a:srgbClr val="3C4245"/>
                </a:solidFill>
                <a:cs typeface="Arial" panose="020B0604020202020204" pitchFamily="34" charset="0"/>
              </a:rPr>
              <a:t>L'abuso sugli anziani è un’azione singola o ripetuta, oppure l’assenza di un’azione adeguata, che causa danni o sofferenza a una persona anziana, nell’ambito di una relazione in cui c’è un’aspettativa di fiducia. Questo tipo di violenza costituisce una violazione dei diritti umani e una grave perdita di dignità e rispetto.</a:t>
            </a:r>
          </a:p>
          <a:p>
            <a:pPr marL="0" indent="0">
              <a:buNone/>
            </a:pPr>
            <a:endParaRPr lang="en-US" sz="2800" b="0" i="0" dirty="0">
              <a:solidFill>
                <a:srgbClr val="3C4245"/>
              </a:solidFill>
              <a:effectLst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dirty="0">
                <a:solidFill>
                  <a:srgbClr val="3C4245"/>
                </a:solidFill>
                <a:cs typeface="Arial" panose="020B0604020202020204" pitchFamily="34" charset="0"/>
              </a:rPr>
              <a:t>		</a:t>
            </a:r>
            <a:r>
              <a:rPr lang="it-IT" sz="2400" dirty="0">
                <a:solidFill>
                  <a:srgbClr val="7030A0"/>
                </a:solidFill>
                <a:cs typeface="Arial" panose="020B0604020202020204" pitchFamily="34" charset="0"/>
              </a:rPr>
              <a:t>- Organizzazione Mondiale della Sanità 				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701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F4A1B-3EC5-43E4-878D-FE10BA06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</a:rPr>
              <a:t>Definizione di caregiver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DF3DB-2E40-4A1B-A4A6-59744F96F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b="0" i="0">
                <a:solidFill>
                  <a:schemeClr val="tx1"/>
                </a:solidFill>
                <a:cs typeface="Arial" panose="020B0604020202020204" pitchFamily="34" charset="0"/>
              </a:rPr>
              <a:t>Un caregiver è un </a:t>
            </a:r>
            <a:r>
              <a:rPr lang="it-IT" sz="3200" b="1" i="0">
                <a:solidFill>
                  <a:schemeClr val="tx1"/>
                </a:solidFill>
                <a:cs typeface="Arial" panose="020B0604020202020204" pitchFamily="34" charset="0"/>
              </a:rPr>
              <a:t>membro, pagato o meno, della rete sociale di una persona, che l'aiuta a svolgere le attività della vita quotidiana</a:t>
            </a:r>
            <a:r>
              <a:rPr lang="it-IT" sz="3200" b="0" i="0">
                <a:solidFill>
                  <a:schemeClr val="tx1"/>
                </a:solidFill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sz="1400" b="0" i="0" dirty="0"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3200" b="0" i="0">
                <a:solidFill>
                  <a:schemeClr val="tx1"/>
                </a:solidFill>
                <a:cs typeface="Arial" panose="020B0604020202020204" pitchFamily="34" charset="0"/>
              </a:rPr>
              <a:t>Comunemente si ricorre ai caregiver per assistere in caso di problemi causati da età avanzata, disabilità, malattia o disturbi psichici.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061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2C4F-0377-4977-874F-5E71A306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</a:rPr>
              <a:t>Statistiche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04BA6-C235-4931-A4EB-CC05C2C94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26" y="1527988"/>
            <a:ext cx="7886700" cy="43513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it-IT" sz="2300" b="0" i="0" dirty="0">
                <a:solidFill>
                  <a:srgbClr val="333333"/>
                </a:solidFill>
                <a:cs typeface="Arial" panose="020B0604020202020204" pitchFamily="34" charset="0"/>
              </a:rPr>
              <a:t>Nel 2018, circa un canadese su quattro di età dai 15 anni in su (7,8 milioni di persone) forniva assistenza a un familiare o a un amico afflitti da problemi di salute di lunga durata, disabilità fisica o psichica, o problemi correlati all'età.  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it-IT" sz="2300" b="0" i="0" dirty="0">
                <a:solidFill>
                  <a:srgbClr val="333333"/>
                </a:solidFill>
                <a:cs typeface="Arial" panose="020B0604020202020204" pitchFamily="34" charset="0"/>
              </a:rPr>
              <a:t>Nel 2018, il 70% circa dei caregiver ha dichiarato di ricevere qualche tipo di sostegno o assistenza relativi ai loro doveri di caregiver.</a:t>
            </a:r>
          </a:p>
          <a:p>
            <a:pPr>
              <a:spcAft>
                <a:spcPts val="1200"/>
              </a:spcAft>
              <a:defRPr/>
            </a:pPr>
            <a:r>
              <a:rPr lang="it-IT" sz="2300" b="0" i="0" dirty="0">
                <a:solidFill>
                  <a:srgbClr val="333333"/>
                </a:solidFill>
                <a:cs typeface="Arial" panose="020B0604020202020204" pitchFamily="34" charset="0"/>
              </a:rPr>
              <a:t>La maggior parte dei caregiver (il 64%) svolgeva tale mansione per meno di 10 ore la settimana.</a:t>
            </a:r>
          </a:p>
          <a:p>
            <a:pPr eaLnBrk="1" hangingPunct="1">
              <a:spcAft>
                <a:spcPts val="1200"/>
              </a:spcAft>
              <a:defRPr/>
            </a:pPr>
            <a:endParaRPr lang="en-US" sz="2300" dirty="0">
              <a:solidFill>
                <a:srgbClr val="11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1200"/>
              </a:spcAft>
              <a:defRPr/>
            </a:pPr>
            <a:endParaRPr lang="en-US" sz="2300" dirty="0">
              <a:solidFill>
                <a:srgbClr val="111111"/>
              </a:solidFill>
              <a:latin typeface="Roboto" panose="02000000000000000000" pitchFamily="2" charset="0"/>
            </a:endParaRPr>
          </a:p>
          <a:p>
            <a:pPr eaLnBrk="1" hangingPunct="1">
              <a:spcAft>
                <a:spcPts val="1200"/>
              </a:spcAft>
              <a:defRPr/>
            </a:pPr>
            <a:endParaRPr lang="en-CA" sz="2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69356C-12BF-449A-87CF-576497F2321D}"/>
              </a:ext>
            </a:extLst>
          </p:cNvPr>
          <p:cNvSpPr txBox="1"/>
          <p:nvPr/>
        </p:nvSpPr>
        <p:spPr>
          <a:xfrm>
            <a:off x="4776156" y="4179411"/>
            <a:ext cx="422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7030A0"/>
                </a:solidFill>
              </a:rPr>
              <a:t>Statistics Canada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1323CD-5858-403E-BF11-BE9177724125}"/>
              </a:ext>
            </a:extLst>
          </p:cNvPr>
          <p:cNvSpPr txBox="1"/>
          <p:nvPr/>
        </p:nvSpPr>
        <p:spPr>
          <a:xfrm>
            <a:off x="4699956" y="2920773"/>
            <a:ext cx="422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7030A0"/>
                </a:solidFill>
              </a:rPr>
              <a:t>Statistics 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A22D01-0747-42E4-9405-06CF1315C92B}"/>
              </a:ext>
            </a:extLst>
          </p:cNvPr>
          <p:cNvSpPr txBox="1"/>
          <p:nvPr/>
        </p:nvSpPr>
        <p:spPr>
          <a:xfrm>
            <a:off x="4476750" y="5491541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solidFill>
                  <a:srgbClr val="7030A0"/>
                </a:solidFill>
              </a:rPr>
              <a:t>OMS</a:t>
            </a:r>
          </a:p>
        </p:txBody>
      </p:sp>
    </p:spTree>
    <p:extLst>
      <p:ext uri="{BB962C8B-B14F-4D97-AF65-F5344CB8AC3E}">
        <p14:creationId xmlns:p14="http://schemas.microsoft.com/office/powerpoint/2010/main" val="742576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1997-A27A-4944-990B-B55DFF707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</a:rPr>
              <a:t>Sei un caregiver?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E3B12-B775-456D-BBDF-EA2906D20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473200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tx1"/>
                </a:solidFill>
                <a:cs typeface="Arial" panose="020B0604020202020204" pitchFamily="34" charset="0"/>
              </a:rPr>
              <a:t>Fornisci assistenza per:</a:t>
            </a:r>
          </a:p>
          <a:p>
            <a:pPr marL="0" indent="0">
              <a:buNone/>
            </a:pPr>
            <a:endParaRPr lang="en-US" sz="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600" b="0" i="0" dirty="0">
                <a:solidFill>
                  <a:srgbClr val="1C1C1C"/>
                </a:solidFill>
                <a:cs typeface="Arial" panose="020B0604020202020204" pitchFamily="34" charset="0"/>
              </a:rPr>
              <a:t>Trasporto a visite mediche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600" b="0" i="0" dirty="0">
                <a:solidFill>
                  <a:srgbClr val="1C1C1C"/>
                </a:solidFill>
                <a:cs typeface="Arial" panose="020B0604020202020204" pitchFamily="34" charset="0"/>
              </a:rPr>
              <a:t>Monitoraggio delle condizioni di salute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600" b="0" i="0" dirty="0">
                <a:solidFill>
                  <a:srgbClr val="1C1C1C"/>
                </a:solidFill>
                <a:cs typeface="Arial" panose="020B0604020202020204" pitchFamily="34" charset="0"/>
              </a:rPr>
              <a:t>Stendersi o alzarsi dal letto, sedersi o alzarsi dalla poltrona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600" b="0" i="0" dirty="0">
                <a:solidFill>
                  <a:srgbClr val="1C1C1C"/>
                </a:solidFill>
                <a:cs typeface="Arial" panose="020B0604020202020204" pitchFamily="34" charset="0"/>
              </a:rPr>
              <a:t>Vestirsi/farsi il bagno o la doccia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600" b="0" i="0" dirty="0">
                <a:solidFill>
                  <a:srgbClr val="1C1C1C"/>
                </a:solidFill>
                <a:cs typeface="Arial" panose="020B0604020202020204" pitchFamily="34" charset="0"/>
              </a:rPr>
              <a:t>Fare la spesa/preparare il pranzo o altri acquisti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600" b="0" i="0" dirty="0">
                <a:solidFill>
                  <a:srgbClr val="1C1C1C"/>
                </a:solidFill>
                <a:cs typeface="Arial" panose="020B0604020202020204" pitchFamily="34" charset="0"/>
              </a:rPr>
              <a:t>Lavori domestici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600" b="0" i="0" dirty="0">
                <a:solidFill>
                  <a:srgbClr val="1C1C1C"/>
                </a:solidFill>
                <a:cs typeface="Arial" panose="020B0604020202020204" pitchFamily="34" charset="0"/>
              </a:rPr>
              <a:t>Gestione delle finanze</a:t>
            </a:r>
          </a:p>
          <a:p>
            <a:pPr marL="0" indent="0" algn="l">
              <a:buNone/>
            </a:pPr>
            <a:endParaRPr lang="en-US" sz="500" b="0" i="0" dirty="0">
              <a:solidFill>
                <a:srgbClr val="1C1C1C"/>
              </a:solidFill>
              <a:effectLst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it-IT" sz="2600" b="0" i="0" dirty="0">
                <a:solidFill>
                  <a:srgbClr val="1C1C1C"/>
                </a:solidFill>
                <a:cs typeface="Arial" panose="020B0604020202020204" pitchFamily="34" charset="0"/>
              </a:rPr>
              <a:t>Se hai risposto “sì” a una qualsiasi degli esempi elencati, </a:t>
            </a:r>
            <a:r>
              <a:rPr lang="it-IT" sz="2600" b="0" i="0" u="sng" dirty="0">
                <a:solidFill>
                  <a:srgbClr val="1C1C1C"/>
                </a:solidFill>
                <a:cs typeface="Arial" panose="020B0604020202020204" pitchFamily="34" charset="0"/>
              </a:rPr>
              <a:t>sei un/a caregiver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6783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EB066-EFF5-4EFE-B34B-5244CCD7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804"/>
            <a:ext cx="7886700" cy="1325563"/>
          </a:xfrm>
        </p:spPr>
        <p:txBody>
          <a:bodyPr/>
          <a:lstStyle/>
          <a:p>
            <a:r>
              <a:rPr lang="it-IT">
                <a:solidFill>
                  <a:srgbClr val="7030A0"/>
                </a:solidFill>
                <a:cs typeface="Arial" panose="020B0604020202020204" pitchFamily="34" charset="0"/>
              </a:rPr>
              <a:t>Problemi da caregiver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0EEDE-2024-41CB-A4BF-022E2410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25" y="1253331"/>
            <a:ext cx="7886700" cy="4351338"/>
          </a:xfrm>
        </p:spPr>
        <p:txBody>
          <a:bodyPr>
            <a:noAutofit/>
          </a:bodyPr>
          <a:lstStyle/>
          <a:p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Non sei stato addestrato/a ma ci si aspetta che tu fornisca assistenza</a:t>
            </a:r>
          </a:p>
          <a:p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La mancanza di comprensione delle condizioni di chi riceve assistenza possono causare il mancato riconoscimento delle necessità di assistenza che tali condizioni comportano </a:t>
            </a:r>
          </a:p>
          <a:p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Spesso i caregiver hanno essi stessi problemi di salute</a:t>
            </a:r>
          </a:p>
          <a:p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Dinamiche familiari malsane / storia di rapporti tesi (talvolta dovuti a violenze o abusi del passato)</a:t>
            </a:r>
          </a:p>
          <a:p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Dipendenza finanziaria</a:t>
            </a:r>
          </a:p>
          <a:p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La "generazione sandwich" ha una sua famiglia di cui occuparsi</a:t>
            </a:r>
          </a:p>
          <a:p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Emozioni contrastanti sui doveri di caregiver / sulla persona assistita </a:t>
            </a:r>
          </a:p>
          <a:p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Le donne sono "automaticamente" assegnate come caregiver</a:t>
            </a:r>
          </a:p>
          <a:p>
            <a:pPr marL="0" indent="0" algn="ctr">
              <a:buNone/>
            </a:pPr>
            <a:r>
              <a:rPr lang="it-IT" sz="1800" b="1" dirty="0">
                <a:solidFill>
                  <a:schemeClr val="tx1"/>
                </a:solidFill>
                <a:cs typeface="Arial" panose="020B0604020202020204" pitchFamily="34" charset="0"/>
              </a:rPr>
              <a:t>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EBAE3-3C40-499C-BDFA-B61B98160678}"/>
              </a:ext>
            </a:extLst>
          </p:cNvPr>
          <p:cNvSpPr txBox="1"/>
          <p:nvPr/>
        </p:nvSpPr>
        <p:spPr>
          <a:xfrm>
            <a:off x="3873358" y="5784898"/>
            <a:ext cx="4515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>
                <a:solidFill>
                  <a:schemeClr val="tx1"/>
                </a:solidFill>
                <a:cs typeface="Arial" panose="020B0604020202020204" pitchFamily="34" charset="0"/>
              </a:rPr>
              <a:t>Quando il caregiver è esaurito/a, esiste il potenziale per gli abusi</a:t>
            </a:r>
          </a:p>
        </p:txBody>
      </p:sp>
    </p:spTree>
    <p:extLst>
      <p:ext uri="{BB962C8B-B14F-4D97-AF65-F5344CB8AC3E}">
        <p14:creationId xmlns:p14="http://schemas.microsoft.com/office/powerpoint/2010/main" val="170524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552" y="165253"/>
            <a:ext cx="6787874" cy="1545973"/>
          </a:xfrm>
        </p:spPr>
        <p:txBody>
          <a:bodyPr>
            <a:normAutofit/>
          </a:bodyPr>
          <a:lstStyle/>
          <a:p>
            <a:r>
              <a:rPr lang="it-IT" sz="3200">
                <a:solidFill>
                  <a:srgbClr val="7030A0"/>
                </a:solidFill>
              </a:rPr>
              <a:t>Negligenza, il tipo più comune di abusi da parte dei caregiver</a:t>
            </a:r>
          </a:p>
        </p:txBody>
      </p:sp>
      <p:pic>
        <p:nvPicPr>
          <p:cNvPr id="4" name="Picture 31" descr="http://thepersonalinjurylawyers.ca/wp-content/uploads/2012/07/nursing.jpg"/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9" r="14328" b="-2"/>
          <a:stretch/>
        </p:blipFill>
        <p:spPr bwMode="auto">
          <a:xfrm>
            <a:off x="641254" y="1711226"/>
            <a:ext cx="3734864" cy="3909113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395331"/>
            <a:ext cx="4089052" cy="3064798"/>
          </a:xfrm>
        </p:spPr>
        <p:txBody>
          <a:bodyPr anchor="ctr">
            <a:noAutofit/>
          </a:bodyPr>
          <a:lstStyle/>
          <a:p>
            <a:r>
              <a:rPr lang="it-IT" sz="2400" b="1">
                <a:solidFill>
                  <a:schemeClr val="tx1"/>
                </a:solidFill>
                <a:cs typeface="Arial" panose="020B0604020202020204" pitchFamily="34" charset="0"/>
              </a:rPr>
              <a:t>negligenza attiva </a:t>
            </a:r>
            <a:r>
              <a:rPr lang="it-IT" sz="2400">
                <a:solidFill>
                  <a:schemeClr val="tx1"/>
                </a:solidFill>
                <a:cs typeface="Arial" panose="020B0604020202020204" pitchFamily="34" charset="0"/>
              </a:rPr>
              <a:t>– mancata fornitura intenzionale dell'assistenza o delle necessità basilari della vita (si tratta di un reato)</a:t>
            </a:r>
          </a:p>
          <a:p>
            <a:r>
              <a:rPr lang="it-IT" sz="2400" b="1">
                <a:solidFill>
                  <a:schemeClr val="tx1"/>
                </a:solidFill>
                <a:cs typeface="Arial" panose="020B0604020202020204" pitchFamily="34" charset="0"/>
              </a:rPr>
              <a:t>negligenza passiva </a:t>
            </a:r>
            <a:r>
              <a:rPr lang="it-IT" sz="2400">
                <a:solidFill>
                  <a:schemeClr val="tx1"/>
                </a:solidFill>
                <a:cs typeface="Arial" panose="020B0604020202020204" pitchFamily="34" charset="0"/>
              </a:rPr>
              <a:t>– mancata fornitura dell'assistenza o delle necessità basilari a causa di mancanza di esperienza, informazioni o capacità (può essere necessario seguire appositi corsi)</a:t>
            </a:r>
          </a:p>
        </p:txBody>
      </p:sp>
    </p:spTree>
    <p:extLst>
      <p:ext uri="{BB962C8B-B14F-4D97-AF65-F5344CB8AC3E}">
        <p14:creationId xmlns:p14="http://schemas.microsoft.com/office/powerpoint/2010/main" val="1740382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B849-85B4-4BCA-A9AA-6D111391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</a:rPr>
              <a:t>Persone a rischio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E5B03-4CFA-4EFE-97F0-5659C993D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0350"/>
            <a:ext cx="7886700" cy="4351338"/>
          </a:xfrm>
        </p:spPr>
        <p:txBody>
          <a:bodyPr>
            <a:normAutofit/>
          </a:bodyPr>
          <a:lstStyle/>
          <a:p>
            <a:r>
              <a:rPr lang="it-IT" sz="2600">
                <a:solidFill>
                  <a:schemeClr val="tx1"/>
                </a:solidFill>
                <a:cs typeface="Arial" panose="020B0604020202020204" pitchFamily="34" charset="0"/>
              </a:rPr>
              <a:t>Finanziariamente dipendenti dal caregiver</a:t>
            </a:r>
          </a:p>
          <a:p>
            <a:r>
              <a:rPr lang="it-IT" sz="2600">
                <a:solidFill>
                  <a:schemeClr val="tx1"/>
                </a:solidFill>
                <a:cs typeface="Arial" panose="020B0604020202020204" pitchFamily="34" charset="0"/>
              </a:rPr>
              <a:t>Isolate a causa di limitazioni fisiche o psichiche</a:t>
            </a:r>
          </a:p>
          <a:p>
            <a:r>
              <a:rPr lang="it-IT" sz="2600">
                <a:solidFill>
                  <a:schemeClr val="tx1"/>
                </a:solidFill>
                <a:cs typeface="Arial" panose="020B0604020202020204" pitchFamily="34" charset="0"/>
              </a:rPr>
              <a:t>Isolate a causa dei protocolli COVID-19, in casa e nella comunità </a:t>
            </a:r>
          </a:p>
          <a:p>
            <a:r>
              <a:rPr lang="it-IT" sz="2600">
                <a:solidFill>
                  <a:schemeClr val="tx1"/>
                </a:solidFill>
                <a:cs typeface="Arial" panose="020B0604020202020204" pitchFamily="34" charset="0"/>
              </a:rPr>
              <a:t>Il caregiver può essere l'unico familiare disponibile</a:t>
            </a:r>
          </a:p>
          <a:p>
            <a:r>
              <a:rPr lang="it-IT" sz="2600">
                <a:solidFill>
                  <a:schemeClr val="tx1"/>
                </a:solidFill>
                <a:cs typeface="Arial" panose="020B0604020202020204" pitchFamily="34" charset="0"/>
              </a:rPr>
              <a:t>Vittime di passati abusi (abituate ad esserne vittime) </a:t>
            </a:r>
          </a:p>
        </p:txBody>
      </p:sp>
    </p:spTree>
    <p:extLst>
      <p:ext uri="{BB962C8B-B14F-4D97-AF65-F5344CB8AC3E}">
        <p14:creationId xmlns:p14="http://schemas.microsoft.com/office/powerpoint/2010/main" val="15936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CBD-04F5-4879-B3FF-18999D93C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</a:rPr>
              <a:t>Segni premonitori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53784-F71E-4B6F-92D7-DF5E582FC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6984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Rivelazione (quando qualcuno dice di stare subendo abusi)</a:t>
            </a:r>
          </a:p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Lesioni come ecchimosi, stiramenti, fratture, graffi (quando la spiegazione non combacia con la lesione)</a:t>
            </a:r>
          </a:p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Modifiche al comportamento, segni di depressione, apatia, paura</a:t>
            </a:r>
          </a:p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Segni di negligenza come mancanza di cibo in casa, lunghi periodi di solitudine, mancanza di occhiali o apparecchi acustici laddove necessari, mancanza di abbigliamento adeguato</a:t>
            </a:r>
          </a:p>
        </p:txBody>
      </p:sp>
    </p:spTree>
    <p:extLst>
      <p:ext uri="{BB962C8B-B14F-4D97-AF65-F5344CB8AC3E}">
        <p14:creationId xmlns:p14="http://schemas.microsoft.com/office/powerpoint/2010/main" val="3836236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E1ABE5D532374CA694EC088462E902" ma:contentTypeVersion="14" ma:contentTypeDescription="Create a new document." ma:contentTypeScope="" ma:versionID="1aab77459b21a6773b2131c2ebce3eed">
  <xsd:schema xmlns:xsd="http://www.w3.org/2001/XMLSchema" xmlns:xs="http://www.w3.org/2001/XMLSchema" xmlns:p="http://schemas.microsoft.com/office/2006/metadata/properties" xmlns:ns2="4bd643c9-58ea-42ad-84de-aeb24e7c6b56" xmlns:ns3="a078f778-80af-49fa-a511-d7f24377b9d6" targetNamespace="http://schemas.microsoft.com/office/2006/metadata/properties" ma:root="true" ma:fieldsID="14a966f3b6fd0269fc479b5e7bf2e219" ns2:_="" ns3:_="">
    <xsd:import namespace="4bd643c9-58ea-42ad-84de-aeb24e7c6b56"/>
    <xsd:import namespace="a078f778-80af-49fa-a511-d7f24377b9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643c9-58ea-42ad-84de-aeb24e7c6b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8f778-80af-49fa-a511-d7f24377b9d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4bd643c9-58ea-42ad-84de-aeb24e7c6b56" xsi:nil="true"/>
  </documentManagement>
</p:properties>
</file>

<file path=customXml/itemProps1.xml><?xml version="1.0" encoding="utf-8"?>
<ds:datastoreItem xmlns:ds="http://schemas.openxmlformats.org/officeDocument/2006/customXml" ds:itemID="{EB4C5A98-5689-4C7C-9C2E-437D49D42B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062A94-80EC-461F-885C-4EE530B82F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d643c9-58ea-42ad-84de-aeb24e7c6b56"/>
    <ds:schemaRef ds:uri="a078f778-80af-49fa-a511-d7f24377b9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997770-F886-4DF2-BDB7-61870B3A0721}">
  <ds:schemaRefs>
    <ds:schemaRef ds:uri="http://schemas.microsoft.com/office/2006/metadata/properties"/>
    <ds:schemaRef ds:uri="a078f778-80af-49fa-a511-d7f24377b9d6"/>
    <ds:schemaRef ds:uri="http://purl.org/dc/terms/"/>
    <ds:schemaRef ds:uri="4bd643c9-58ea-42ad-84de-aeb24e7c6b56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</TotalTime>
  <Words>1473</Words>
  <Application>Microsoft Office PowerPoint</Application>
  <PresentationFormat>On-screen Show (4:3)</PresentationFormat>
  <Paragraphs>175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</vt:lpstr>
      <vt:lpstr>Century Gothic</vt:lpstr>
      <vt:lpstr>DM Sans</vt:lpstr>
      <vt:lpstr>Roboto</vt:lpstr>
      <vt:lpstr>Office Theme</vt:lpstr>
      <vt:lpstr>PREVENZIONE DEGLI ABUSI SUGLI ANZIANI
 PATTO TRA GENERAZIONI 
 Abusi sugli anziani </vt:lpstr>
      <vt:lpstr>Definizione di abusi sugli anziani</vt:lpstr>
      <vt:lpstr>Definizione di caregiver</vt:lpstr>
      <vt:lpstr>Statistiche</vt:lpstr>
      <vt:lpstr>Sei un caregiver?</vt:lpstr>
      <vt:lpstr>Problemi da caregiver</vt:lpstr>
      <vt:lpstr>Negligenza, il tipo più comune di abusi da parte dei caregiver</vt:lpstr>
      <vt:lpstr>Persone a rischio</vt:lpstr>
      <vt:lpstr>Segni premonitori</vt:lpstr>
      <vt:lpstr>Come puoi essere d'aiuto</vt:lpstr>
      <vt:lpstr>Risposte sicure</vt:lpstr>
      <vt:lpstr>Segnale di richiesta d'aiuto</vt:lpstr>
      <vt:lpstr>Abusi sugli anziani, sono reato?  </vt:lpstr>
      <vt:lpstr>L'abuso sugli anziani è un reato  </vt:lpstr>
      <vt:lpstr>Pianificazione di sicurezza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Kelley McCluskey</dc:creator>
  <cp:lastModifiedBy>Delia Lalonde</cp:lastModifiedBy>
  <cp:revision>6</cp:revision>
  <dcterms:created xsi:type="dcterms:W3CDTF">2021-05-20T11:49:02Z</dcterms:created>
  <dcterms:modified xsi:type="dcterms:W3CDTF">2021-12-15T04:33:49Z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0x0101005EE1ABE5D532374CA694EC088462E902</vt:lpwstr>
  </property>
</Properties>
</file>