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511" r:id="rId5"/>
    <p:sldId id="507" r:id="rId6"/>
    <p:sldId id="518" r:id="rId7"/>
    <p:sldId id="514" r:id="rId8"/>
    <p:sldId id="259" r:id="rId9"/>
    <p:sldId id="513" r:id="rId10"/>
    <p:sldId id="509" r:id="rId11"/>
    <p:sldId id="502" r:id="rId12"/>
    <p:sldId id="510" r:id="rId13"/>
    <p:sldId id="515" r:id="rId14"/>
    <p:sldId id="517" r:id="rId15"/>
    <p:sldId id="519" r:id="rId16"/>
    <p:sldId id="493" r:id="rId17"/>
    <p:sldId id="516" r:id="rId18"/>
    <p:sldId id="257" r:id="rId19"/>
    <p:sldId id="508" r:id="rId20"/>
    <p:sldId id="479" r:id="rId21"/>
    <p:sldId id="301" r:id="rId22"/>
    <p:sldId id="50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Bz5jCcG6ZGMmz0tnWJ+fQ==" hashData="zUZjv6J2V0QyGapVpfRcHdbCwgioVYGfNQA4H1viWr+P+BAlhyL7x8/uz0FeDQI6aD0IchFbozC/BjjQTr2gC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639B8-9244-479E-B64E-CA85DB7D6FEF}" v="166" dt="2021-11-15T11:32:51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235" autoAdjust="0"/>
  </p:normalViewPr>
  <p:slideViewPr>
    <p:cSldViewPr snapToGrid="0">
      <p:cViewPr varScale="1">
        <p:scale>
          <a:sx n="98" d="100"/>
          <a:sy n="98" d="100"/>
        </p:scale>
        <p:origin x="20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lary Richardson" userId="68739ef5-be2c-4cb6-9a35-59d0cc10c881" providerId="ADAL" clId="{161D0FA2-70AB-4138-A655-50385629F907}"/>
    <pc:docChg chg="custSel modSld">
      <pc:chgData name="Hillary Richardson" userId="68739ef5-be2c-4cb6-9a35-59d0cc10c881" providerId="ADAL" clId="{161D0FA2-70AB-4138-A655-50385629F907}" dt="2021-09-06T19:19:41.607" v="517" actId="1076"/>
      <pc:docMkLst>
        <pc:docMk/>
      </pc:docMkLst>
      <pc:sldChg chg="modSp mod">
        <pc:chgData name="Hillary Richardson" userId="68739ef5-be2c-4cb6-9a35-59d0cc10c881" providerId="ADAL" clId="{161D0FA2-70AB-4138-A655-50385629F907}" dt="2021-09-06T18:56:31.023" v="30" actId="20577"/>
        <pc:sldMkLst>
          <pc:docMk/>
          <pc:sldMk cId="742576761" sldId="259"/>
        </pc:sldMkLst>
        <pc:spChg chg="mod">
          <ac:chgData name="Hillary Richardson" userId="68739ef5-be2c-4cb6-9a35-59d0cc10c881" providerId="ADAL" clId="{161D0FA2-70AB-4138-A655-50385629F907}" dt="2021-09-06T18:53:34.511" v="3" actId="14100"/>
          <ac:spMkLst>
            <pc:docMk/>
            <pc:sldMk cId="742576761" sldId="259"/>
            <ac:spMk id="2" creationId="{D0D72C4F-0377-4977-874F-5E71A306D5AC}"/>
          </ac:spMkLst>
        </pc:spChg>
        <pc:spChg chg="mod">
          <ac:chgData name="Hillary Richardson" userId="68739ef5-be2c-4cb6-9a35-59d0cc10c881" providerId="ADAL" clId="{161D0FA2-70AB-4138-A655-50385629F907}" dt="2021-09-06T18:56:31.023" v="30" actId="20577"/>
          <ac:spMkLst>
            <pc:docMk/>
            <pc:sldMk cId="742576761" sldId="259"/>
            <ac:spMk id="3" creationId="{2C304BA6-C235-4931-A4EB-CC05C2C9444F}"/>
          </ac:spMkLst>
        </pc:spChg>
        <pc:spChg chg="mod">
          <ac:chgData name="Hillary Richardson" userId="68739ef5-be2c-4cb6-9a35-59d0cc10c881" providerId="ADAL" clId="{161D0FA2-70AB-4138-A655-50385629F907}" dt="2021-09-06T18:54:43.344" v="17" actId="1076"/>
          <ac:spMkLst>
            <pc:docMk/>
            <pc:sldMk cId="742576761" sldId="259"/>
            <ac:spMk id="4" creationId="{13304EBF-E2F1-4DF6-B53A-050A554256C9}"/>
          </ac:spMkLst>
        </pc:spChg>
      </pc:sldChg>
      <pc:sldChg chg="modSp mod">
        <pc:chgData name="Hillary Richardson" userId="68739ef5-be2c-4cb6-9a35-59d0cc10c881" providerId="ADAL" clId="{161D0FA2-70AB-4138-A655-50385629F907}" dt="2021-09-06T19:17:54.275" v="502" actId="1076"/>
        <pc:sldMkLst>
          <pc:docMk/>
          <pc:sldMk cId="3248622627" sldId="502"/>
        </pc:sldMkLst>
        <pc:spChg chg="mod">
          <ac:chgData name="Hillary Richardson" userId="68739ef5-be2c-4cb6-9a35-59d0cc10c881" providerId="ADAL" clId="{161D0FA2-70AB-4138-A655-50385629F907}" dt="2021-09-06T19:10:24.970" v="113" actId="14100"/>
          <ac:spMkLst>
            <pc:docMk/>
            <pc:sldMk cId="3248622627" sldId="502"/>
            <ac:spMk id="2" creationId="{23AF0721-024B-4576-B718-F10E27FBFAF7}"/>
          </ac:spMkLst>
        </pc:spChg>
        <pc:spChg chg="mod">
          <ac:chgData name="Hillary Richardson" userId="68739ef5-be2c-4cb6-9a35-59d0cc10c881" providerId="ADAL" clId="{161D0FA2-70AB-4138-A655-50385629F907}" dt="2021-09-06T19:17:46.110" v="501" actId="948"/>
          <ac:spMkLst>
            <pc:docMk/>
            <pc:sldMk cId="3248622627" sldId="502"/>
            <ac:spMk id="3" creationId="{DA17DCDC-4EB3-4617-9819-0022866E0D99}"/>
          </ac:spMkLst>
        </pc:spChg>
        <pc:spChg chg="mod">
          <ac:chgData name="Hillary Richardson" userId="68739ef5-be2c-4cb6-9a35-59d0cc10c881" providerId="ADAL" clId="{161D0FA2-70AB-4138-A655-50385629F907}" dt="2021-09-06T19:17:54.275" v="502" actId="1076"/>
          <ac:spMkLst>
            <pc:docMk/>
            <pc:sldMk cId="3248622627" sldId="502"/>
            <ac:spMk id="6" creationId="{8EBF9EB5-80D1-4E97-8DAA-F152C5406479}"/>
          </ac:spMkLst>
        </pc:spChg>
      </pc:sldChg>
      <pc:sldChg chg="modSp mod">
        <pc:chgData name="Hillary Richardson" userId="68739ef5-be2c-4cb6-9a35-59d0cc10c881" providerId="ADAL" clId="{161D0FA2-70AB-4138-A655-50385629F907}" dt="2021-09-06T19:09:48.570" v="111" actId="1036"/>
        <pc:sldMkLst>
          <pc:docMk/>
          <pc:sldMk cId="0" sldId="509"/>
        </pc:sldMkLst>
        <pc:picChg chg="mod">
          <ac:chgData name="Hillary Richardson" userId="68739ef5-be2c-4cb6-9a35-59d0cc10c881" providerId="ADAL" clId="{161D0FA2-70AB-4138-A655-50385629F907}" dt="2021-09-06T19:09:48.570" v="111" actId="1036"/>
          <ac:picMkLst>
            <pc:docMk/>
            <pc:sldMk cId="0" sldId="509"/>
            <ac:picMk id="2" creationId="{00000000-0000-0000-0000-000000000000}"/>
          </ac:picMkLst>
        </pc:picChg>
      </pc:sldChg>
      <pc:sldChg chg="modSp mod">
        <pc:chgData name="Hillary Richardson" userId="68739ef5-be2c-4cb6-9a35-59d0cc10c881" providerId="ADAL" clId="{161D0FA2-70AB-4138-A655-50385629F907}" dt="2021-09-06T19:19:41.607" v="517" actId="1076"/>
        <pc:sldMkLst>
          <pc:docMk/>
          <pc:sldMk cId="4181118694" sldId="510"/>
        </pc:sldMkLst>
        <pc:spChg chg="mod">
          <ac:chgData name="Hillary Richardson" userId="68739ef5-be2c-4cb6-9a35-59d0cc10c881" providerId="ADAL" clId="{161D0FA2-70AB-4138-A655-50385629F907}" dt="2021-09-06T19:19:20.408" v="513" actId="1076"/>
          <ac:spMkLst>
            <pc:docMk/>
            <pc:sldMk cId="4181118694" sldId="510"/>
            <ac:spMk id="3" creationId="{CDD029F0-6D19-4AD3-B212-7F14712DB3FE}"/>
          </ac:spMkLst>
        </pc:spChg>
        <pc:spChg chg="mod">
          <ac:chgData name="Hillary Richardson" userId="68739ef5-be2c-4cb6-9a35-59d0cc10c881" providerId="ADAL" clId="{161D0FA2-70AB-4138-A655-50385629F907}" dt="2021-09-06T19:19:36.311" v="516" actId="1076"/>
          <ac:spMkLst>
            <pc:docMk/>
            <pc:sldMk cId="4181118694" sldId="510"/>
            <ac:spMk id="4" creationId="{A0EBE492-C047-4DC0-963D-DAF9FB69E1C7}"/>
          </ac:spMkLst>
        </pc:spChg>
        <pc:spChg chg="mod">
          <ac:chgData name="Hillary Richardson" userId="68739ef5-be2c-4cb6-9a35-59d0cc10c881" providerId="ADAL" clId="{161D0FA2-70AB-4138-A655-50385629F907}" dt="2021-09-06T19:19:24.433" v="514" actId="1076"/>
          <ac:spMkLst>
            <pc:docMk/>
            <pc:sldMk cId="4181118694" sldId="510"/>
            <ac:spMk id="5" creationId="{5536DEC5-0950-4DBC-833B-28A9BB68BEE6}"/>
          </ac:spMkLst>
        </pc:spChg>
        <pc:spChg chg="mod">
          <ac:chgData name="Hillary Richardson" userId="68739ef5-be2c-4cb6-9a35-59d0cc10c881" providerId="ADAL" clId="{161D0FA2-70AB-4138-A655-50385629F907}" dt="2021-09-06T19:19:29.664" v="515" actId="1076"/>
          <ac:spMkLst>
            <pc:docMk/>
            <pc:sldMk cId="4181118694" sldId="510"/>
            <ac:spMk id="6" creationId="{1C9E5126-AA7A-4D90-A187-E3859E739021}"/>
          </ac:spMkLst>
        </pc:spChg>
        <pc:spChg chg="mod">
          <ac:chgData name="Hillary Richardson" userId="68739ef5-be2c-4cb6-9a35-59d0cc10c881" providerId="ADAL" clId="{161D0FA2-70AB-4138-A655-50385629F907}" dt="2021-09-06T19:19:41.607" v="517" actId="1076"/>
          <ac:spMkLst>
            <pc:docMk/>
            <pc:sldMk cId="4181118694" sldId="510"/>
            <ac:spMk id="8" creationId="{1A52C5D7-891E-4F00-A12D-54C4110F798F}"/>
          </ac:spMkLst>
        </pc:spChg>
      </pc:sldChg>
      <pc:sldChg chg="modSp mod">
        <pc:chgData name="Hillary Richardson" userId="68739ef5-be2c-4cb6-9a35-59d0cc10c881" providerId="ADAL" clId="{161D0FA2-70AB-4138-A655-50385629F907}" dt="2021-09-06T18:57:53.852" v="110" actId="20577"/>
        <pc:sldMkLst>
          <pc:docMk/>
          <pc:sldMk cId="2097932462" sldId="513"/>
        </pc:sldMkLst>
        <pc:spChg chg="mod">
          <ac:chgData name="Hillary Richardson" userId="68739ef5-be2c-4cb6-9a35-59d0cc10c881" providerId="ADAL" clId="{161D0FA2-70AB-4138-A655-50385629F907}" dt="2021-09-06T18:57:53.852" v="110" actId="20577"/>
          <ac:spMkLst>
            <pc:docMk/>
            <pc:sldMk cId="2097932462" sldId="513"/>
            <ac:spMk id="2" creationId="{A628866E-7D41-4991-8F47-6F9ED52FF2B6}"/>
          </ac:spMkLst>
        </pc:spChg>
      </pc:sldChg>
      <pc:sldChg chg="modSp mod">
        <pc:chgData name="Hillary Richardson" userId="68739ef5-be2c-4cb6-9a35-59d0cc10c881" providerId="ADAL" clId="{161D0FA2-70AB-4138-A655-50385629F907}" dt="2021-09-06T18:52:52.649" v="1" actId="20577"/>
        <pc:sldMkLst>
          <pc:docMk/>
          <pc:sldMk cId="1724189886" sldId="518"/>
        </pc:sldMkLst>
        <pc:spChg chg="mod">
          <ac:chgData name="Hillary Richardson" userId="68739ef5-be2c-4cb6-9a35-59d0cc10c881" providerId="ADAL" clId="{161D0FA2-70AB-4138-A655-50385629F907}" dt="2021-09-06T18:52:52.649" v="1" actId="20577"/>
          <ac:spMkLst>
            <pc:docMk/>
            <pc:sldMk cId="1724189886" sldId="518"/>
            <ac:spMk id="3" creationId="{26E24BB3-E13E-4381-80BE-7F0DF82FE21F}"/>
          </ac:spMkLst>
        </pc:spChg>
      </pc:sldChg>
    </pc:docChg>
  </pc:docChgLst>
  <pc:docChgLst>
    <pc:chgData name="Angela Endicott" userId="85695e8c-8dba-454c-adb5-93a2f0fa7976" providerId="ADAL" clId="{ED634F02-14BC-4FFF-9DB2-3B3E47C0B740}"/>
    <pc:docChg chg="custSel modSld">
      <pc:chgData name="Angela Endicott" userId="85695e8c-8dba-454c-adb5-93a2f0fa7976" providerId="ADAL" clId="{ED634F02-14BC-4FFF-9DB2-3B3E47C0B740}" dt="2021-12-24T21:09:10.422" v="9"/>
      <pc:docMkLst>
        <pc:docMk/>
      </pc:docMkLst>
      <pc:sldChg chg="addSp delSp modSp mod">
        <pc:chgData name="Angela Endicott" userId="85695e8c-8dba-454c-adb5-93a2f0fa7976" providerId="ADAL" clId="{ED634F02-14BC-4FFF-9DB2-3B3E47C0B740}" dt="2021-12-24T21:09:10.422" v="9"/>
        <pc:sldMkLst>
          <pc:docMk/>
          <pc:sldMk cId="0" sldId="509"/>
        </pc:sldMkLst>
        <pc:spChg chg="add mod">
          <ac:chgData name="Angela Endicott" userId="85695e8c-8dba-454c-adb5-93a2f0fa7976" providerId="ADAL" clId="{ED634F02-14BC-4FFF-9DB2-3B3E47C0B740}" dt="2021-12-24T21:08:58.474" v="8" actId="6549"/>
          <ac:spMkLst>
            <pc:docMk/>
            <pc:sldMk cId="0" sldId="509"/>
            <ac:spMk id="6" creationId="{24A75A75-873C-43A3-8509-56465BB58BB5}"/>
          </ac:spMkLst>
        </pc:spChg>
        <pc:picChg chg="del">
          <ac:chgData name="Angela Endicott" userId="85695e8c-8dba-454c-adb5-93a2f0fa7976" providerId="ADAL" clId="{ED634F02-14BC-4FFF-9DB2-3B3E47C0B740}" dt="2021-12-24T21:08:13.601" v="0" actId="478"/>
          <ac:picMkLst>
            <pc:docMk/>
            <pc:sldMk cId="0" sldId="509"/>
            <ac:picMk id="2" creationId="{00000000-0000-0000-0000-000000000000}"/>
          </ac:picMkLst>
        </pc:picChg>
        <pc:picChg chg="add mod">
          <ac:chgData name="Angela Endicott" userId="85695e8c-8dba-454c-adb5-93a2f0fa7976" providerId="ADAL" clId="{ED634F02-14BC-4FFF-9DB2-3B3E47C0B740}" dt="2021-12-24T21:09:10.422" v="9"/>
          <ac:picMkLst>
            <pc:docMk/>
            <pc:sldMk cId="0" sldId="509"/>
            <ac:picMk id="4" creationId="{5FB702A1-F99E-416F-B02D-A4401305BE0C}"/>
          </ac:picMkLst>
        </pc:picChg>
      </pc:sldChg>
    </pc:docChg>
  </pc:docChgLst>
  <pc:docChgLst>
    <pc:chgData name="Linda Ind" userId="e678cbe9-0d74-4e4a-8a76-5c4d82b4bcfe" providerId="ADAL" clId="{7F651C5D-FD08-4530-82CB-6D2527148C4D}"/>
    <pc:docChg chg="delSld modSld">
      <pc:chgData name="Linda Ind" userId="e678cbe9-0d74-4e4a-8a76-5c4d82b4bcfe" providerId="ADAL" clId="{7F651C5D-FD08-4530-82CB-6D2527148C4D}" dt="2021-10-06T17:51:55.150" v="30" actId="2696"/>
      <pc:docMkLst>
        <pc:docMk/>
      </pc:docMkLst>
      <pc:sldChg chg="modSp mod">
        <pc:chgData name="Linda Ind" userId="e678cbe9-0d74-4e4a-8a76-5c4d82b4bcfe" providerId="ADAL" clId="{7F651C5D-FD08-4530-82CB-6D2527148C4D}" dt="2021-09-20T17:20:07.332" v="25" actId="6549"/>
        <pc:sldMkLst>
          <pc:docMk/>
          <pc:sldMk cId="1223069332" sldId="493"/>
        </pc:sldMkLst>
        <pc:spChg chg="mod">
          <ac:chgData name="Linda Ind" userId="e678cbe9-0d74-4e4a-8a76-5c4d82b4bcfe" providerId="ADAL" clId="{7F651C5D-FD08-4530-82CB-6D2527148C4D}" dt="2021-09-20T17:20:07.332" v="25" actId="6549"/>
          <ac:spMkLst>
            <pc:docMk/>
            <pc:sldMk cId="1223069332" sldId="493"/>
            <ac:spMk id="3" creationId="{98C25ED2-3486-4F2D-AB26-66F71F1DCC9A}"/>
          </ac:spMkLst>
        </pc:spChg>
      </pc:sldChg>
      <pc:sldChg chg="modSp mod">
        <pc:chgData name="Linda Ind" userId="e678cbe9-0d74-4e4a-8a76-5c4d82b4bcfe" providerId="ADAL" clId="{7F651C5D-FD08-4530-82CB-6D2527148C4D}" dt="2021-10-06T15:31:56.319" v="29" actId="20577"/>
        <pc:sldMkLst>
          <pc:docMk/>
          <pc:sldMk cId="924206192" sldId="511"/>
        </pc:sldMkLst>
        <pc:spChg chg="mod">
          <ac:chgData name="Linda Ind" userId="e678cbe9-0d74-4e4a-8a76-5c4d82b4bcfe" providerId="ADAL" clId="{7F651C5D-FD08-4530-82CB-6D2527148C4D}" dt="2021-10-06T15:31:56.319" v="29" actId="20577"/>
          <ac:spMkLst>
            <pc:docMk/>
            <pc:sldMk cId="924206192" sldId="511"/>
            <ac:spMk id="2" creationId="{28719C47-F9C0-47E0-BFE0-3CE22D6C5A18}"/>
          </ac:spMkLst>
        </pc:spChg>
      </pc:sldChg>
    </pc:docChg>
  </pc:docChgLst>
  <pc:docChgLst>
    <pc:chgData name="Tina Konstantinou" userId="6b13a349-c418-4f92-9cd1-ee0436ab84fb" providerId="ADAL" clId="{56E639B8-9244-479E-B64E-CA85DB7D6FEF}"/>
    <pc:docChg chg="undo custSel modSld">
      <pc:chgData name="Tina Konstantinou" userId="6b13a349-c418-4f92-9cd1-ee0436ab84fb" providerId="ADAL" clId="{56E639B8-9244-479E-B64E-CA85DB7D6FEF}" dt="2021-11-15T11:32:51.083" v="166" actId="6549"/>
      <pc:docMkLst>
        <pc:docMk/>
      </pc:docMkLst>
      <pc:sldChg chg="addSp delSp modSp">
        <pc:chgData name="Tina Konstantinou" userId="6b13a349-c418-4f92-9cd1-ee0436ab84fb" providerId="ADAL" clId="{56E639B8-9244-479E-B64E-CA85DB7D6FEF}" dt="2021-11-15T11:27:26.044" v="52" actId="6549"/>
        <pc:sldMkLst>
          <pc:docMk/>
          <pc:sldMk cId="1522524015" sldId="257"/>
        </pc:sldMkLst>
        <pc:spChg chg="add mod">
          <ac:chgData name="Tina Konstantinou" userId="6b13a349-c418-4f92-9cd1-ee0436ab84fb" providerId="ADAL" clId="{56E639B8-9244-479E-B64E-CA85DB7D6FEF}" dt="2021-11-15T11:27:20.332" v="47" actId="6549"/>
          <ac:spMkLst>
            <pc:docMk/>
            <pc:sldMk cId="1522524015" sldId="257"/>
            <ac:spMk id="2" creationId="{800CB0A5-DDAF-42C5-927D-29D9600A85A0}"/>
          </ac:spMkLst>
        </pc:spChg>
        <pc:spChg chg="add del mod">
          <ac:chgData name="Tina Konstantinou" userId="6b13a349-c418-4f92-9cd1-ee0436ab84fb" providerId="ADAL" clId="{56E639B8-9244-479E-B64E-CA85DB7D6FEF}" dt="2021-11-15T11:27:26.044" v="52" actId="6549"/>
          <ac:spMkLst>
            <pc:docMk/>
            <pc:sldMk cId="1522524015" sldId="257"/>
            <ac:spMk id="13" creationId="{00000000-0000-0000-0000-000000000000}"/>
          </ac:spMkLst>
        </pc:spChg>
      </pc:sldChg>
      <pc:sldChg chg="modSp">
        <pc:chgData name="Tina Konstantinou" userId="6b13a349-c418-4f92-9cd1-ee0436ab84fb" providerId="ADAL" clId="{56E639B8-9244-479E-B64E-CA85DB7D6FEF}" dt="2021-11-15T11:25:49.404" v="14" actId="255"/>
        <pc:sldMkLst>
          <pc:docMk/>
          <pc:sldMk cId="742576761" sldId="259"/>
        </pc:sldMkLst>
        <pc:spChg chg="mod">
          <ac:chgData name="Tina Konstantinou" userId="6b13a349-c418-4f92-9cd1-ee0436ab84fb" providerId="ADAL" clId="{56E639B8-9244-479E-B64E-CA85DB7D6FEF}" dt="2021-11-15T11:25:27.218" v="7" actId="27636"/>
          <ac:spMkLst>
            <pc:docMk/>
            <pc:sldMk cId="742576761" sldId="259"/>
            <ac:spMk id="3" creationId="{2C304BA6-C235-4931-A4EB-CC05C2C9444F}"/>
          </ac:spMkLst>
        </pc:spChg>
        <pc:spChg chg="mod">
          <ac:chgData name="Tina Konstantinou" userId="6b13a349-c418-4f92-9cd1-ee0436ab84fb" providerId="ADAL" clId="{56E639B8-9244-479E-B64E-CA85DB7D6FEF}" dt="2021-11-15T11:25:49.404" v="14" actId="255"/>
          <ac:spMkLst>
            <pc:docMk/>
            <pc:sldMk cId="742576761" sldId="259"/>
            <ac:spMk id="4" creationId="{13304EBF-E2F1-4DF6-B53A-050A554256C9}"/>
          </ac:spMkLst>
        </pc:spChg>
      </pc:sldChg>
      <pc:sldChg chg="modSp">
        <pc:chgData name="Tina Konstantinou" userId="6b13a349-c418-4f92-9cd1-ee0436ab84fb" providerId="ADAL" clId="{56E639B8-9244-479E-B64E-CA85DB7D6FEF}" dt="2021-11-15T11:32:51.083" v="166" actId="6549"/>
        <pc:sldMkLst>
          <pc:docMk/>
          <pc:sldMk cId="0" sldId="479"/>
        </pc:sldMkLst>
        <pc:spChg chg="mod">
          <ac:chgData name="Tina Konstantinou" userId="6b13a349-c418-4f92-9cd1-ee0436ab84fb" providerId="ADAL" clId="{56E639B8-9244-479E-B64E-CA85DB7D6FEF}" dt="2021-11-15T11:32:51.083" v="166" actId="6549"/>
          <ac:spMkLst>
            <pc:docMk/>
            <pc:sldMk cId="0" sldId="479"/>
            <ac:spMk id="112645" creationId="{00AF18EF-53F7-4130-9C93-D5867FB66DF1}"/>
          </ac:spMkLst>
        </pc:spChg>
      </pc:sldChg>
      <pc:sldChg chg="modSp">
        <pc:chgData name="Tina Konstantinou" userId="6b13a349-c418-4f92-9cd1-ee0436ab84fb" providerId="ADAL" clId="{56E639B8-9244-479E-B64E-CA85DB7D6FEF}" dt="2021-11-15T11:26:55.609" v="44" actId="255"/>
        <pc:sldMkLst>
          <pc:docMk/>
          <pc:sldMk cId="1223069332" sldId="493"/>
        </pc:sldMkLst>
        <pc:spChg chg="mod">
          <ac:chgData name="Tina Konstantinou" userId="6b13a349-c418-4f92-9cd1-ee0436ab84fb" providerId="ADAL" clId="{56E639B8-9244-479E-B64E-CA85DB7D6FEF}" dt="2021-11-15T11:26:55.609" v="44" actId="255"/>
          <ac:spMkLst>
            <pc:docMk/>
            <pc:sldMk cId="1223069332" sldId="493"/>
            <ac:spMk id="3" creationId="{98C25ED2-3486-4F2D-AB26-66F71F1DCC9A}"/>
          </ac:spMkLst>
        </pc:spChg>
      </pc:sldChg>
      <pc:sldChg chg="modSp">
        <pc:chgData name="Tina Konstantinou" userId="6b13a349-c418-4f92-9cd1-ee0436ab84fb" providerId="ADAL" clId="{56E639B8-9244-479E-B64E-CA85DB7D6FEF}" dt="2021-11-15T11:31:40.340" v="106" actId="20577"/>
        <pc:sldMkLst>
          <pc:docMk/>
          <pc:sldMk cId="0" sldId="508"/>
        </pc:sldMkLst>
        <pc:spChg chg="mod">
          <ac:chgData name="Tina Konstantinou" userId="6b13a349-c418-4f92-9cd1-ee0436ab84fb" providerId="ADAL" clId="{56E639B8-9244-479E-B64E-CA85DB7D6FEF}" dt="2021-11-15T11:31:13.008" v="87" actId="1038"/>
          <ac:spMkLst>
            <pc:docMk/>
            <pc:sldMk cId="0" sldId="508"/>
            <ac:spMk id="3" creationId="{B325E21B-2014-4C59-B59F-40DCCA0FBED4}"/>
          </ac:spMkLst>
        </pc:spChg>
        <pc:spChg chg="mod">
          <ac:chgData name="Tina Konstantinou" userId="6b13a349-c418-4f92-9cd1-ee0436ab84fb" providerId="ADAL" clId="{56E639B8-9244-479E-B64E-CA85DB7D6FEF}" dt="2021-11-15T11:31:40.340" v="106" actId="20577"/>
          <ac:spMkLst>
            <pc:docMk/>
            <pc:sldMk cId="0" sldId="508"/>
            <ac:spMk id="112645" creationId="{00AF18EF-53F7-4130-9C93-D5867FB66DF1}"/>
          </ac:spMkLst>
        </pc:spChg>
      </pc:sldChg>
      <pc:sldChg chg="modSp">
        <pc:chgData name="Tina Konstantinou" userId="6b13a349-c418-4f92-9cd1-ee0436ab84fb" providerId="ADAL" clId="{56E639B8-9244-479E-B64E-CA85DB7D6FEF}" dt="2021-11-15T11:26:26.857" v="40" actId="255"/>
        <pc:sldMkLst>
          <pc:docMk/>
          <pc:sldMk cId="4181118694" sldId="510"/>
        </pc:sldMkLst>
        <pc:spChg chg="mod">
          <ac:chgData name="Tina Konstantinou" userId="6b13a349-c418-4f92-9cd1-ee0436ab84fb" providerId="ADAL" clId="{56E639B8-9244-479E-B64E-CA85DB7D6FEF}" dt="2021-11-15T11:26:26.857" v="40" actId="255"/>
          <ac:spMkLst>
            <pc:docMk/>
            <pc:sldMk cId="4181118694" sldId="510"/>
            <ac:spMk id="4" creationId="{A0EBE492-C047-4DC0-963D-DAF9FB69E1C7}"/>
          </ac:spMkLst>
        </pc:spChg>
      </pc:sldChg>
      <pc:sldChg chg="modSp">
        <pc:chgData name="Tina Konstantinou" userId="6b13a349-c418-4f92-9cd1-ee0436ab84fb" providerId="ADAL" clId="{56E639B8-9244-479E-B64E-CA85DB7D6FEF}" dt="2021-11-15T11:24:53.762" v="3" actId="6549"/>
        <pc:sldMkLst>
          <pc:docMk/>
          <pc:sldMk cId="924206192" sldId="511"/>
        </pc:sldMkLst>
        <pc:spChg chg="mod">
          <ac:chgData name="Tina Konstantinou" userId="6b13a349-c418-4f92-9cd1-ee0436ab84fb" providerId="ADAL" clId="{56E639B8-9244-479E-B64E-CA85DB7D6FEF}" dt="2021-11-15T11:24:53.762" v="3" actId="6549"/>
          <ac:spMkLst>
            <pc:docMk/>
            <pc:sldMk cId="924206192" sldId="511"/>
            <ac:spMk id="2" creationId="{28719C47-F9C0-47E0-BFE0-3CE22D6C5A18}"/>
          </ac:spMkLst>
        </pc:spChg>
      </pc:sldChg>
      <pc:sldChg chg="modSp">
        <pc:chgData name="Tina Konstantinou" userId="6b13a349-c418-4f92-9cd1-ee0436ab84fb" providerId="ADAL" clId="{56E639B8-9244-479E-B64E-CA85DB7D6FEF}" dt="2021-11-15T11:26:14.141" v="39" actId="1035"/>
        <pc:sldMkLst>
          <pc:docMk/>
          <pc:sldMk cId="2097932462" sldId="513"/>
        </pc:sldMkLst>
        <pc:spChg chg="mod">
          <ac:chgData name="Tina Konstantinou" userId="6b13a349-c418-4f92-9cd1-ee0436ab84fb" providerId="ADAL" clId="{56E639B8-9244-479E-B64E-CA85DB7D6FEF}" dt="2021-11-15T11:26:14.141" v="39" actId="1035"/>
          <ac:spMkLst>
            <pc:docMk/>
            <pc:sldMk cId="2097932462" sldId="513"/>
            <ac:spMk id="2" creationId="{A628866E-7D41-4991-8F47-6F9ED52FF2B6}"/>
          </ac:spMkLst>
        </pc:spChg>
      </pc:sldChg>
      <pc:sldChg chg="modSp">
        <pc:chgData name="Tina Konstantinou" userId="6b13a349-c418-4f92-9cd1-ee0436ab84fb" providerId="ADAL" clId="{56E639B8-9244-479E-B64E-CA85DB7D6FEF}" dt="2021-11-15T11:25:08.892" v="5" actId="255"/>
        <pc:sldMkLst>
          <pc:docMk/>
          <pc:sldMk cId="1673266984" sldId="514"/>
        </pc:sldMkLst>
        <pc:spChg chg="mod">
          <ac:chgData name="Tina Konstantinou" userId="6b13a349-c418-4f92-9cd1-ee0436ab84fb" providerId="ADAL" clId="{56E639B8-9244-479E-B64E-CA85DB7D6FEF}" dt="2021-11-15T11:25:08.892" v="5" actId="255"/>
          <ac:spMkLst>
            <pc:docMk/>
            <pc:sldMk cId="1673266984" sldId="514"/>
            <ac:spMk id="3" creationId="{74422ED8-94C4-45FC-963A-6D9977203694}"/>
          </ac:spMkLst>
        </pc:spChg>
      </pc:sldChg>
      <pc:sldChg chg="modSp">
        <pc:chgData name="Tina Konstantinou" userId="6b13a349-c418-4f92-9cd1-ee0436ab84fb" providerId="ADAL" clId="{56E639B8-9244-479E-B64E-CA85DB7D6FEF}" dt="2021-11-15T11:27:13.023" v="46" actId="255"/>
        <pc:sldMkLst>
          <pc:docMk/>
          <pc:sldMk cId="520148804" sldId="516"/>
        </pc:sldMkLst>
        <pc:spChg chg="mod">
          <ac:chgData name="Tina Konstantinou" userId="6b13a349-c418-4f92-9cd1-ee0436ab84fb" providerId="ADAL" clId="{56E639B8-9244-479E-B64E-CA85DB7D6FEF}" dt="2021-11-15T11:27:02.383" v="45" actId="255"/>
          <ac:spMkLst>
            <pc:docMk/>
            <pc:sldMk cId="520148804" sldId="516"/>
            <ac:spMk id="3" creationId="{00000000-0000-0000-0000-000000000000}"/>
          </ac:spMkLst>
        </pc:spChg>
        <pc:spChg chg="mod">
          <ac:chgData name="Tina Konstantinou" userId="6b13a349-c418-4f92-9cd1-ee0436ab84fb" providerId="ADAL" clId="{56E639B8-9244-479E-B64E-CA85DB7D6FEF}" dt="2021-11-15T11:27:13.023" v="46" actId="255"/>
          <ac:spMkLst>
            <pc:docMk/>
            <pc:sldMk cId="520148804" sldId="516"/>
            <ac:spMk id="11" creationId="{00000000-0000-0000-0000-000000000000}"/>
          </ac:spMkLst>
        </pc:spChg>
      </pc:sldChg>
      <pc:sldChg chg="modSp">
        <pc:chgData name="Tina Konstantinou" userId="6b13a349-c418-4f92-9cd1-ee0436ab84fb" providerId="ADAL" clId="{56E639B8-9244-479E-B64E-CA85DB7D6FEF}" dt="2021-11-15T11:30:51.757" v="53" actId="255"/>
        <pc:sldMkLst>
          <pc:docMk/>
          <pc:sldMk cId="393464461" sldId="519"/>
        </pc:sldMkLst>
        <pc:spChg chg="mod">
          <ac:chgData name="Tina Konstantinou" userId="6b13a349-c418-4f92-9cd1-ee0436ab84fb" providerId="ADAL" clId="{56E639B8-9244-479E-B64E-CA85DB7D6FEF}" dt="2021-11-15T11:30:51.757" v="53" actId="255"/>
          <ac:spMkLst>
            <pc:docMk/>
            <pc:sldMk cId="393464461" sldId="519"/>
            <ac:spMk id="7" creationId="{52AB3549-7D4A-4E4D-A03C-971E574294F0}"/>
          </ac:spMkLst>
        </pc:spChg>
      </pc:sldChg>
    </pc:docChg>
  </pc:docChgLst>
  <pc:docChgLst>
    <pc:chgData name="Linda Ind" userId="e678cbe9-0d74-4e4a-8a76-5c4d82b4bcfe" providerId="ADAL" clId="{B3211E8D-9978-4815-B072-E7F71872E25B}"/>
    <pc:docChg chg="undo custSel delSld modSld sldOrd">
      <pc:chgData name="Linda Ind" userId="e678cbe9-0d74-4e4a-8a76-5c4d82b4bcfe" providerId="ADAL" clId="{B3211E8D-9978-4815-B072-E7F71872E25B}" dt="2021-09-03T15:26:03.938" v="838" actId="20577"/>
      <pc:docMkLst>
        <pc:docMk/>
      </pc:docMkLst>
      <pc:sldChg chg="modSp mod ord">
        <pc:chgData name="Linda Ind" userId="e678cbe9-0d74-4e4a-8a76-5c4d82b4bcfe" providerId="ADAL" clId="{B3211E8D-9978-4815-B072-E7F71872E25B}" dt="2021-09-01T20:05:07.548" v="710" actId="20577"/>
        <pc:sldMkLst>
          <pc:docMk/>
          <pc:sldMk cId="1522524015" sldId="257"/>
        </pc:sldMkLst>
        <pc:spChg chg="mod">
          <ac:chgData name="Linda Ind" userId="e678cbe9-0d74-4e4a-8a76-5c4d82b4bcfe" providerId="ADAL" clId="{B3211E8D-9978-4815-B072-E7F71872E25B}" dt="2021-09-01T20:04:08.035" v="706" actId="20577"/>
          <ac:spMkLst>
            <pc:docMk/>
            <pc:sldMk cId="1522524015" sldId="257"/>
            <ac:spMk id="13" creationId="{00000000-0000-0000-0000-000000000000}"/>
          </ac:spMkLst>
        </pc:spChg>
      </pc:sldChg>
      <pc:sldChg chg="modSp mod">
        <pc:chgData name="Linda Ind" userId="e678cbe9-0d74-4e4a-8a76-5c4d82b4bcfe" providerId="ADAL" clId="{B3211E8D-9978-4815-B072-E7F71872E25B}" dt="2021-08-25T16:36:15.869" v="73" actId="1076"/>
        <pc:sldMkLst>
          <pc:docMk/>
          <pc:sldMk cId="742576761" sldId="259"/>
        </pc:sldMkLst>
        <pc:spChg chg="mod">
          <ac:chgData name="Linda Ind" userId="e678cbe9-0d74-4e4a-8a76-5c4d82b4bcfe" providerId="ADAL" clId="{B3211E8D-9978-4815-B072-E7F71872E25B}" dt="2021-08-25T16:36:15.869" v="73" actId="1076"/>
          <ac:spMkLst>
            <pc:docMk/>
            <pc:sldMk cId="742576761" sldId="259"/>
            <ac:spMk id="3" creationId="{2C304BA6-C235-4931-A4EB-CC05C2C9444F}"/>
          </ac:spMkLst>
        </pc:spChg>
      </pc:sldChg>
      <pc:sldChg chg="delSp modSp mod">
        <pc:chgData name="Linda Ind" userId="e678cbe9-0d74-4e4a-8a76-5c4d82b4bcfe" providerId="ADAL" clId="{B3211E8D-9978-4815-B072-E7F71872E25B}" dt="2021-08-25T17:17:42.302" v="585" actId="6549"/>
        <pc:sldMkLst>
          <pc:docMk/>
          <pc:sldMk cId="0" sldId="479"/>
        </pc:sldMkLst>
        <pc:spChg chg="del">
          <ac:chgData name="Linda Ind" userId="e678cbe9-0d74-4e4a-8a76-5c4d82b4bcfe" providerId="ADAL" clId="{B3211E8D-9978-4815-B072-E7F71872E25B}" dt="2021-08-25T16:59:34.776" v="500" actId="478"/>
          <ac:spMkLst>
            <pc:docMk/>
            <pc:sldMk cId="0" sldId="479"/>
            <ac:spMk id="3" creationId="{B325E21B-2014-4C59-B59F-40DCCA0FBED4}"/>
          </ac:spMkLst>
        </pc:spChg>
        <pc:spChg chg="mod">
          <ac:chgData name="Linda Ind" userId="e678cbe9-0d74-4e4a-8a76-5c4d82b4bcfe" providerId="ADAL" clId="{B3211E8D-9978-4815-B072-E7F71872E25B}" dt="2021-08-25T17:17:42.302" v="585" actId="6549"/>
          <ac:spMkLst>
            <pc:docMk/>
            <pc:sldMk cId="0" sldId="479"/>
            <ac:spMk id="112645" creationId="{00AF18EF-53F7-4130-9C93-D5867FB66DF1}"/>
          </ac:spMkLst>
        </pc:spChg>
      </pc:sldChg>
      <pc:sldChg chg="addSp modSp mod">
        <pc:chgData name="Linda Ind" userId="e678cbe9-0d74-4e4a-8a76-5c4d82b4bcfe" providerId="ADAL" clId="{B3211E8D-9978-4815-B072-E7F71872E25B}" dt="2021-09-03T15:26:03.938" v="838" actId="20577"/>
        <pc:sldMkLst>
          <pc:docMk/>
          <pc:sldMk cId="2816964697" sldId="507"/>
        </pc:sldMkLst>
        <pc:spChg chg="mod">
          <ac:chgData name="Linda Ind" userId="e678cbe9-0d74-4e4a-8a76-5c4d82b4bcfe" providerId="ADAL" clId="{B3211E8D-9978-4815-B072-E7F71872E25B}" dt="2021-09-03T15:13:18.754" v="734" actId="20577"/>
          <ac:spMkLst>
            <pc:docMk/>
            <pc:sldMk cId="2816964697" sldId="507"/>
            <ac:spMk id="2" creationId="{971D43C5-EFE9-4B24-B0E3-7EC3A6088702}"/>
          </ac:spMkLst>
        </pc:spChg>
        <pc:spChg chg="mod">
          <ac:chgData name="Linda Ind" userId="e678cbe9-0d74-4e4a-8a76-5c4d82b4bcfe" providerId="ADAL" clId="{B3211E8D-9978-4815-B072-E7F71872E25B}" dt="2021-09-03T15:26:03.938" v="838" actId="20577"/>
          <ac:spMkLst>
            <pc:docMk/>
            <pc:sldMk cId="2816964697" sldId="507"/>
            <ac:spMk id="3" creationId="{26E24BB3-E13E-4381-80BE-7F0DF82FE21F}"/>
          </ac:spMkLst>
        </pc:spChg>
        <pc:spChg chg="add mod">
          <ac:chgData name="Linda Ind" userId="e678cbe9-0d74-4e4a-8a76-5c4d82b4bcfe" providerId="ADAL" clId="{B3211E8D-9978-4815-B072-E7F71872E25B}" dt="2021-09-03T15:25:56.724" v="836" actId="1076"/>
          <ac:spMkLst>
            <pc:docMk/>
            <pc:sldMk cId="2816964697" sldId="507"/>
            <ac:spMk id="4" creationId="{E37CB985-E229-4005-87EB-A48B6EFABCE7}"/>
          </ac:spMkLst>
        </pc:spChg>
      </pc:sldChg>
      <pc:sldChg chg="modSp mod">
        <pc:chgData name="Linda Ind" userId="e678cbe9-0d74-4e4a-8a76-5c4d82b4bcfe" providerId="ADAL" clId="{B3211E8D-9978-4815-B072-E7F71872E25B}" dt="2021-08-25T17:01:47.675" v="553" actId="20577"/>
        <pc:sldMkLst>
          <pc:docMk/>
          <pc:sldMk cId="0" sldId="508"/>
        </pc:sldMkLst>
        <pc:spChg chg="mod">
          <ac:chgData name="Linda Ind" userId="e678cbe9-0d74-4e4a-8a76-5c4d82b4bcfe" providerId="ADAL" clId="{B3211E8D-9978-4815-B072-E7F71872E25B}" dt="2021-08-25T17:01:47.675" v="553" actId="20577"/>
          <ac:spMkLst>
            <pc:docMk/>
            <pc:sldMk cId="0" sldId="508"/>
            <ac:spMk id="112645" creationId="{00AF18EF-53F7-4130-9C93-D5867FB66DF1}"/>
          </ac:spMkLst>
        </pc:spChg>
      </pc:sldChg>
      <pc:sldChg chg="addSp delSp modSp mod">
        <pc:chgData name="Linda Ind" userId="e678cbe9-0d74-4e4a-8a76-5c4d82b4bcfe" providerId="ADAL" clId="{B3211E8D-9978-4815-B072-E7F71872E25B}" dt="2021-08-25T17:03:02.277" v="557" actId="313"/>
        <pc:sldMkLst>
          <pc:docMk/>
          <pc:sldMk cId="0" sldId="509"/>
        </pc:sldMkLst>
        <pc:spChg chg="del">
          <ac:chgData name="Linda Ind" userId="e678cbe9-0d74-4e4a-8a76-5c4d82b4bcfe" providerId="ADAL" clId="{B3211E8D-9978-4815-B072-E7F71872E25B}" dt="2021-08-25T16:38:53.306" v="115" actId="478"/>
          <ac:spMkLst>
            <pc:docMk/>
            <pc:sldMk cId="0" sldId="509"/>
            <ac:spMk id="4" creationId="{D8931037-19A4-41A8-BFD3-B445A0D2C64E}"/>
          </ac:spMkLst>
        </pc:spChg>
        <pc:spChg chg="add mod">
          <ac:chgData name="Linda Ind" userId="e678cbe9-0d74-4e4a-8a76-5c4d82b4bcfe" providerId="ADAL" clId="{B3211E8D-9978-4815-B072-E7F71872E25B}" dt="2021-08-25T17:03:02.277" v="557" actId="313"/>
          <ac:spMkLst>
            <pc:docMk/>
            <pc:sldMk cId="0" sldId="509"/>
            <ac:spMk id="5" creationId="{44791B0E-C884-44B3-B164-C4FD54E2BC17}"/>
          </ac:spMkLst>
        </pc:spChg>
      </pc:sldChg>
      <pc:sldChg chg="modSp mod">
        <pc:chgData name="Linda Ind" userId="e678cbe9-0d74-4e4a-8a76-5c4d82b4bcfe" providerId="ADAL" clId="{B3211E8D-9978-4815-B072-E7F71872E25B}" dt="2021-08-25T17:03:18.826" v="558" actId="2"/>
        <pc:sldMkLst>
          <pc:docMk/>
          <pc:sldMk cId="4181118694" sldId="510"/>
        </pc:sldMkLst>
        <pc:spChg chg="mod">
          <ac:chgData name="Linda Ind" userId="e678cbe9-0d74-4e4a-8a76-5c4d82b4bcfe" providerId="ADAL" clId="{B3211E8D-9978-4815-B072-E7F71872E25B}" dt="2021-08-25T17:03:18.826" v="558" actId="2"/>
          <ac:spMkLst>
            <pc:docMk/>
            <pc:sldMk cId="4181118694" sldId="510"/>
            <ac:spMk id="6" creationId="{1C9E5126-AA7A-4D90-A187-E3859E739021}"/>
          </ac:spMkLst>
        </pc:spChg>
      </pc:sldChg>
      <pc:sldChg chg="addSp delSp modSp mod">
        <pc:chgData name="Linda Ind" userId="e678cbe9-0d74-4e4a-8a76-5c4d82b4bcfe" providerId="ADAL" clId="{B3211E8D-9978-4815-B072-E7F71872E25B}" dt="2021-08-25T17:02:58.210" v="556" actId="313"/>
        <pc:sldMkLst>
          <pc:docMk/>
          <pc:sldMk cId="924206192" sldId="511"/>
        </pc:sldMkLst>
        <pc:spChg chg="mod">
          <ac:chgData name="Linda Ind" userId="e678cbe9-0d74-4e4a-8a76-5c4d82b4bcfe" providerId="ADAL" clId="{B3211E8D-9978-4815-B072-E7F71872E25B}" dt="2021-08-25T17:02:58.210" v="556" actId="313"/>
          <ac:spMkLst>
            <pc:docMk/>
            <pc:sldMk cId="924206192" sldId="511"/>
            <ac:spMk id="2" creationId="{28719C47-F9C0-47E0-BFE0-3CE22D6C5A18}"/>
          </ac:spMkLst>
        </pc:spChg>
        <pc:picChg chg="add mod">
          <ac:chgData name="Linda Ind" userId="e678cbe9-0d74-4e4a-8a76-5c4d82b4bcfe" providerId="ADAL" clId="{B3211E8D-9978-4815-B072-E7F71872E25B}" dt="2021-08-12T17:54:03.052" v="14" actId="1076"/>
          <ac:picMkLst>
            <pc:docMk/>
            <pc:sldMk cId="924206192" sldId="511"/>
            <ac:picMk id="4" creationId="{6577CDCF-CE71-4319-B931-F60D66356EAC}"/>
          </ac:picMkLst>
        </pc:picChg>
        <pc:picChg chg="del">
          <ac:chgData name="Linda Ind" userId="e678cbe9-0d74-4e4a-8a76-5c4d82b4bcfe" providerId="ADAL" clId="{B3211E8D-9978-4815-B072-E7F71872E25B}" dt="2021-08-12T17:53:55.364" v="12" actId="478"/>
          <ac:picMkLst>
            <pc:docMk/>
            <pc:sldMk cId="924206192" sldId="511"/>
            <ac:picMk id="6" creationId="{05F44739-0BD7-4A76-BAA6-97BAE5A1B56D}"/>
          </ac:picMkLst>
        </pc:picChg>
      </pc:sldChg>
      <pc:sldChg chg="addSp delSp modSp mod">
        <pc:chgData name="Linda Ind" userId="e678cbe9-0d74-4e4a-8a76-5c4d82b4bcfe" providerId="ADAL" clId="{B3211E8D-9978-4815-B072-E7F71872E25B}" dt="2021-08-25T16:50:12.414" v="394" actId="1076"/>
        <pc:sldMkLst>
          <pc:docMk/>
          <pc:sldMk cId="2097932462" sldId="513"/>
        </pc:sldMkLst>
        <pc:spChg chg="mod">
          <ac:chgData name="Linda Ind" userId="e678cbe9-0d74-4e4a-8a76-5c4d82b4bcfe" providerId="ADAL" clId="{B3211E8D-9978-4815-B072-E7F71872E25B}" dt="2021-08-25T16:50:01.820" v="393" actId="5793"/>
          <ac:spMkLst>
            <pc:docMk/>
            <pc:sldMk cId="2097932462" sldId="513"/>
            <ac:spMk id="2" creationId="{A628866E-7D41-4991-8F47-6F9ED52FF2B6}"/>
          </ac:spMkLst>
        </pc:spChg>
        <pc:spChg chg="add del mod">
          <ac:chgData name="Linda Ind" userId="e678cbe9-0d74-4e4a-8a76-5c4d82b4bcfe" providerId="ADAL" clId="{B3211E8D-9978-4815-B072-E7F71872E25B}" dt="2021-08-25T16:39:01.802" v="116" actId="21"/>
          <ac:spMkLst>
            <pc:docMk/>
            <pc:sldMk cId="2097932462" sldId="513"/>
            <ac:spMk id="3" creationId="{8E250222-D7FB-4E66-87FB-D43B64CD5DEE}"/>
          </ac:spMkLst>
        </pc:spChg>
        <pc:picChg chg="add mod">
          <ac:chgData name="Linda Ind" userId="e678cbe9-0d74-4e4a-8a76-5c4d82b4bcfe" providerId="ADAL" clId="{B3211E8D-9978-4815-B072-E7F71872E25B}" dt="2021-08-25T16:50:12.414" v="394" actId="1076"/>
          <ac:picMkLst>
            <pc:docMk/>
            <pc:sldMk cId="2097932462" sldId="513"/>
            <ac:picMk id="1026" creationId="{75D5EC5D-7486-470D-917E-ACA90A7EFF62}"/>
          </ac:picMkLst>
        </pc:picChg>
      </pc:sldChg>
      <pc:sldChg chg="modSp mod modNotesTx">
        <pc:chgData name="Linda Ind" userId="e678cbe9-0d74-4e4a-8a76-5c4d82b4bcfe" providerId="ADAL" clId="{B3211E8D-9978-4815-B072-E7F71872E25B}" dt="2021-08-25T16:35:09.890" v="67" actId="113"/>
        <pc:sldMkLst>
          <pc:docMk/>
          <pc:sldMk cId="1673266984" sldId="514"/>
        </pc:sldMkLst>
        <pc:spChg chg="mod">
          <ac:chgData name="Linda Ind" userId="e678cbe9-0d74-4e4a-8a76-5c4d82b4bcfe" providerId="ADAL" clId="{B3211E8D-9978-4815-B072-E7F71872E25B}" dt="2021-08-25T16:35:09.890" v="67" actId="113"/>
          <ac:spMkLst>
            <pc:docMk/>
            <pc:sldMk cId="1673266984" sldId="514"/>
            <ac:spMk id="3" creationId="{74422ED8-94C4-45FC-963A-6D9977203694}"/>
          </ac:spMkLst>
        </pc:spChg>
      </pc:sldChg>
      <pc:sldChg chg="modSp mod">
        <pc:chgData name="Linda Ind" userId="e678cbe9-0d74-4e4a-8a76-5c4d82b4bcfe" providerId="ADAL" clId="{B3211E8D-9978-4815-B072-E7F71872E25B}" dt="2021-09-01T20:01:25.108" v="595" actId="20577"/>
        <pc:sldMkLst>
          <pc:docMk/>
          <pc:sldMk cId="2442735416" sldId="515"/>
        </pc:sldMkLst>
        <pc:spChg chg="mod">
          <ac:chgData name="Linda Ind" userId="e678cbe9-0d74-4e4a-8a76-5c4d82b4bcfe" providerId="ADAL" clId="{B3211E8D-9978-4815-B072-E7F71872E25B}" dt="2021-09-01T20:01:25.108" v="595" actId="20577"/>
          <ac:spMkLst>
            <pc:docMk/>
            <pc:sldMk cId="2442735416" sldId="515"/>
            <ac:spMk id="3" creationId="{A231BFB3-2C5D-4F07-B433-020F18009867}"/>
          </ac:spMkLst>
        </pc:spChg>
      </pc:sldChg>
      <pc:sldChg chg="delSp modSp mod ord">
        <pc:chgData name="Linda Ind" userId="e678cbe9-0d74-4e4a-8a76-5c4d82b4bcfe" providerId="ADAL" clId="{B3211E8D-9978-4815-B072-E7F71872E25B}" dt="2021-09-01T20:05:03.320" v="708" actId="20577"/>
        <pc:sldMkLst>
          <pc:docMk/>
          <pc:sldMk cId="520148804" sldId="516"/>
        </pc:sldMkLst>
        <pc:spChg chg="mod">
          <ac:chgData name="Linda Ind" userId="e678cbe9-0d74-4e4a-8a76-5c4d82b4bcfe" providerId="ADAL" clId="{B3211E8D-9978-4815-B072-E7F71872E25B}" dt="2021-09-01T20:03:09.712" v="599" actId="1076"/>
          <ac:spMkLst>
            <pc:docMk/>
            <pc:sldMk cId="520148804" sldId="516"/>
            <ac:spMk id="2" creationId="{00000000-0000-0000-0000-000000000000}"/>
          </ac:spMkLst>
        </pc:spChg>
        <pc:spChg chg="mod">
          <ac:chgData name="Linda Ind" userId="e678cbe9-0d74-4e4a-8a76-5c4d82b4bcfe" providerId="ADAL" clId="{B3211E8D-9978-4815-B072-E7F71872E25B}" dt="2021-09-01T20:03:17.970" v="601" actId="1076"/>
          <ac:spMkLst>
            <pc:docMk/>
            <pc:sldMk cId="520148804" sldId="516"/>
            <ac:spMk id="3" creationId="{00000000-0000-0000-0000-000000000000}"/>
          </ac:spMkLst>
        </pc:spChg>
        <pc:spChg chg="mod">
          <ac:chgData name="Linda Ind" userId="e678cbe9-0d74-4e4a-8a76-5c4d82b4bcfe" providerId="ADAL" clId="{B3211E8D-9978-4815-B072-E7F71872E25B}" dt="2021-09-01T20:03:01.043" v="598" actId="1076"/>
          <ac:spMkLst>
            <pc:docMk/>
            <pc:sldMk cId="520148804" sldId="516"/>
            <ac:spMk id="10" creationId="{00000000-0000-0000-0000-000000000000}"/>
          </ac:spMkLst>
        </pc:spChg>
        <pc:spChg chg="mod">
          <ac:chgData name="Linda Ind" userId="e678cbe9-0d74-4e4a-8a76-5c4d82b4bcfe" providerId="ADAL" clId="{B3211E8D-9978-4815-B072-E7F71872E25B}" dt="2021-09-01T20:03:13.613" v="600" actId="1076"/>
          <ac:spMkLst>
            <pc:docMk/>
            <pc:sldMk cId="520148804" sldId="516"/>
            <ac:spMk id="11" creationId="{00000000-0000-0000-0000-000000000000}"/>
          </ac:spMkLst>
        </pc:spChg>
        <pc:spChg chg="del mod">
          <ac:chgData name="Linda Ind" userId="e678cbe9-0d74-4e4a-8a76-5c4d82b4bcfe" providerId="ADAL" clId="{B3211E8D-9978-4815-B072-E7F71872E25B}" dt="2021-09-01T20:03:19.350" v="603" actId="20577"/>
          <ac:spMkLst>
            <pc:docMk/>
            <pc:sldMk cId="520148804" sldId="516"/>
            <ac:spMk id="13" creationId="{00000000-0000-0000-0000-000000000000}"/>
          </ac:spMkLst>
        </pc:spChg>
      </pc:sldChg>
      <pc:sldChg chg="addSp modSp mod">
        <pc:chgData name="Linda Ind" userId="e678cbe9-0d74-4e4a-8a76-5c4d82b4bcfe" providerId="ADAL" clId="{B3211E8D-9978-4815-B072-E7F71872E25B}" dt="2021-09-03T15:20:09.658" v="773" actId="207"/>
        <pc:sldMkLst>
          <pc:docMk/>
          <pc:sldMk cId="1724189886" sldId="518"/>
        </pc:sldMkLst>
        <pc:spChg chg="mod">
          <ac:chgData name="Linda Ind" userId="e678cbe9-0d74-4e4a-8a76-5c4d82b4bcfe" providerId="ADAL" clId="{B3211E8D-9978-4815-B072-E7F71872E25B}" dt="2021-09-03T15:13:01.364" v="729" actId="20577"/>
          <ac:spMkLst>
            <pc:docMk/>
            <pc:sldMk cId="1724189886" sldId="518"/>
            <ac:spMk id="2" creationId="{971D43C5-EFE9-4B24-B0E3-7EC3A6088702}"/>
          </ac:spMkLst>
        </pc:spChg>
        <pc:spChg chg="mod">
          <ac:chgData name="Linda Ind" userId="e678cbe9-0d74-4e4a-8a76-5c4d82b4bcfe" providerId="ADAL" clId="{B3211E8D-9978-4815-B072-E7F71872E25B}" dt="2021-09-03T15:19:04.019" v="769" actId="255"/>
          <ac:spMkLst>
            <pc:docMk/>
            <pc:sldMk cId="1724189886" sldId="518"/>
            <ac:spMk id="3" creationId="{26E24BB3-E13E-4381-80BE-7F0DF82FE21F}"/>
          </ac:spMkLst>
        </pc:spChg>
        <pc:spChg chg="add mod">
          <ac:chgData name="Linda Ind" userId="e678cbe9-0d74-4e4a-8a76-5c4d82b4bcfe" providerId="ADAL" clId="{B3211E8D-9978-4815-B072-E7F71872E25B}" dt="2021-09-03T15:20:09.658" v="773" actId="207"/>
          <ac:spMkLst>
            <pc:docMk/>
            <pc:sldMk cId="1724189886" sldId="518"/>
            <ac:spMk id="4" creationId="{9F2543CD-EF70-4879-90F3-46D23BBB7E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5D16D-E4B8-4A37-9035-DDBBCC2BFCF3}" type="datetimeFigureOut">
              <a:rPr lang="en-CA" smtClean="0"/>
              <a:t>2021-12-24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0E98C-B19C-4C5E-B45B-DBF6E103D7B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11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us/basics/adverse-childhood-experience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sychologytoday.com/us/basics/self-esteem" TargetMode="External"/><Relationship Id="rId4" Type="http://schemas.openxmlformats.org/officeDocument/2006/relationships/hyperlink" Target="https://vetoviolence.cdc.gov/apps/phl/resource_center_infographic.html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>
                <a:solidFill>
                  <a:srgbClr val="2C2D30"/>
                </a:solidFill>
                <a:latin typeface="Century Gothic" panose="020B0502020202020204" pitchFamily="34" charset="0"/>
              </a:rPr>
              <a:t>Gli abusi psicologici sono designati come </a:t>
            </a:r>
            <a:r>
              <a:rPr lang="it-IT" b="0" i="0" u="none" strike="noStrike">
                <a:solidFill>
                  <a:srgbClr val="477BE4"/>
                </a:solidFill>
                <a:latin typeface="Century Gothic" panose="020B0502020202020204" pitchFamily="34" charset="0"/>
                <a:hlinkClick r:id="rId3"/>
              </a:rPr>
              <a:t>esperienza infantile negativa</a:t>
            </a:r>
            <a:r>
              <a:rPr lang="it-IT" b="0" i="0">
                <a:solidFill>
                  <a:srgbClr val="2C2D30"/>
                </a:solidFill>
                <a:latin typeface="Century Gothic" panose="020B0502020202020204" pitchFamily="34" charset="0"/>
              </a:rPr>
              <a:t>, condivisa dall' </a:t>
            </a:r>
            <a:r>
              <a:rPr lang="it-IT" b="0" i="0" u="none" strike="noStrike">
                <a:solidFill>
                  <a:srgbClr val="477BE4"/>
                </a:solidFill>
                <a:latin typeface="Century Gothic" panose="020B0502020202020204" pitchFamily="34" charset="0"/>
                <a:hlinkClick r:id="rId4"/>
              </a:rPr>
              <a:t>11 per cento</a:t>
            </a:r>
            <a:r>
              <a:rPr lang="it-IT" b="0" i="0">
                <a:solidFill>
                  <a:srgbClr val="2C2D30"/>
                </a:solidFill>
                <a:latin typeface="Century Gothic" panose="020B0502020202020204" pitchFamily="34" charset="0"/>
              </a:rPr>
              <a:t> dei bambini, secondo i Centers for Disease Control and Prevention (Centri per il controllo e la prevenzione delle malattie). Le vittime di abusi emozionali sono spesso talmente provate che non riescono a rendersi chiaramente conto delle dinamiche negative. Finiscono col credere che i problemi di relazione siano colpa loro. Le vittime possono dover affrontare problemi di </a:t>
            </a:r>
            <a:r>
              <a:rPr lang="it-IT" b="0" i="0" u="none" strike="noStrike">
                <a:solidFill>
                  <a:srgbClr val="2C2D30"/>
                </a:solidFill>
                <a:latin typeface="Century Gothic" panose="020B0502020202020204" pitchFamily="34" charset="0"/>
                <a:hlinkClick r:id="rId5" tooltip="Psychology Today looks at self-esteem"/>
              </a:rPr>
              <a:t>autostima</a:t>
            </a:r>
            <a:r>
              <a:rPr lang="it-IT" b="0" i="0">
                <a:solidFill>
                  <a:srgbClr val="2C2D30"/>
                </a:solidFill>
                <a:latin typeface="Century Gothic" panose="020B0502020202020204" pitchFamily="34" charset="0"/>
              </a:rPr>
              <a:t>, nonché di ansia e depressione</a:t>
            </a:r>
          </a:p>
          <a:p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0E98C-B19C-4C5E-B45B-DBF6E103D7B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800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D967CF6-B623-4F38-ACB5-15960A047B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AB72B87-DF44-4CBD-9EF3-F85E4B301B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z="1600" b="1"/>
              <a:t>Puoi aggiungere una slide per inserire i dati di contatto locale per servizi e organizzazioni che sostengono gli anziani nella tua zona.  </a:t>
            </a: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D08066F-A72C-4CD2-BA1D-8C0D71B1C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88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40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75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47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19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91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3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0AF3ED-C45C-4A79-AED1-4A674DF282FF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D967CF6-B623-4F38-ACB5-15960A047B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3AB72B87-DF44-4CBD-9EF3-F85E4B301B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z="1600" b="1"/>
              <a:t>Puoi aggiungere una slide per inserire i dati di contatto locale per servizi e organizzazioni che sostengono gli anziani nella tua zona.  </a:t>
            </a: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9D08066F-A72C-4CD2-BA1D-8C0D71B1C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88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401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75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47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19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91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6363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0AF3ED-C45C-4A79-AED1-4A674DF282FF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D9287-DB01-4677-B3B0-C3B2E86B0B65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275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B1127A-E786-4966-B14D-CB6F89474581}"/>
              </a:ext>
            </a:extLst>
          </p:cNvPr>
          <p:cNvGrpSpPr/>
          <p:nvPr userDrawn="1"/>
        </p:nvGrpSpPr>
        <p:grpSpPr>
          <a:xfrm>
            <a:off x="257452" y="2031025"/>
            <a:ext cx="3311372" cy="1301770"/>
            <a:chOff x="121376" y="2208550"/>
            <a:chExt cx="3860684" cy="159813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ACEBABE-841D-4254-9D72-604E94B176A7}"/>
                </a:ext>
              </a:extLst>
            </p:cNvPr>
            <p:cNvSpPr/>
            <p:nvPr/>
          </p:nvSpPr>
          <p:spPr>
            <a:xfrm>
              <a:off x="121376" y="2239140"/>
              <a:ext cx="1238860" cy="156754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FFFF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8FAC556-6CDB-4E07-AEE1-AD00B574A51B}"/>
                </a:ext>
              </a:extLst>
            </p:cNvPr>
            <p:cNvSpPr/>
            <p:nvPr/>
          </p:nvSpPr>
          <p:spPr>
            <a:xfrm>
              <a:off x="1447800" y="2208550"/>
              <a:ext cx="1238860" cy="1567543"/>
            </a:xfrm>
            <a:prstGeom prst="ellipse">
              <a:avLst/>
            </a:prstGeom>
            <a:solidFill>
              <a:srgbClr val="48A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954B37-ACB6-4CC7-B7CE-46E856ED4936}"/>
                </a:ext>
              </a:extLst>
            </p:cNvPr>
            <p:cNvSpPr/>
            <p:nvPr/>
          </p:nvSpPr>
          <p:spPr>
            <a:xfrm>
              <a:off x="2788585" y="2208550"/>
              <a:ext cx="1193475" cy="1567543"/>
            </a:xfrm>
            <a:prstGeom prst="ellipse">
              <a:avLst/>
            </a:prstGeom>
            <a:solidFill>
              <a:srgbClr val="0061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FDF8F2A-BFC0-407B-BBC3-327C00CEA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83" y="2031025"/>
            <a:ext cx="4801169" cy="25143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6529149-55D4-4D92-BBAC-01BDB1F88BA0}"/>
              </a:ext>
            </a:extLst>
          </p:cNvPr>
          <p:cNvSpPr/>
          <p:nvPr userDrawn="1"/>
        </p:nvSpPr>
        <p:spPr>
          <a:xfrm>
            <a:off x="257452" y="5761608"/>
            <a:ext cx="2885243" cy="985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341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  <a:lvl2pPr>
              <a:defRPr>
                <a:solidFill>
                  <a:srgbClr val="00617F"/>
                </a:solidFill>
              </a:defRPr>
            </a:lvl2pPr>
            <a:lvl3pPr>
              <a:defRPr>
                <a:solidFill>
                  <a:srgbClr val="00617F"/>
                </a:solidFill>
              </a:defRPr>
            </a:lvl3pPr>
            <a:lvl4pPr>
              <a:defRPr>
                <a:solidFill>
                  <a:srgbClr val="00617F"/>
                </a:solidFill>
              </a:defRPr>
            </a:lvl4pPr>
            <a:lvl5pPr>
              <a:defRPr>
                <a:solidFill>
                  <a:srgbClr val="0061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275382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669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6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  <a:lvl2pPr>
              <a:defRPr>
                <a:solidFill>
                  <a:srgbClr val="00617F"/>
                </a:solidFill>
              </a:defRPr>
            </a:lvl2pPr>
            <a:lvl3pPr>
              <a:defRPr>
                <a:solidFill>
                  <a:srgbClr val="00617F"/>
                </a:solidFill>
              </a:defRPr>
            </a:lvl3pPr>
            <a:lvl4pPr>
              <a:defRPr>
                <a:solidFill>
                  <a:srgbClr val="00617F"/>
                </a:solidFill>
              </a:defRPr>
            </a:lvl4pPr>
            <a:lvl5pPr>
              <a:defRPr>
                <a:solidFill>
                  <a:srgbClr val="0061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61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  <a:lvl2pPr>
              <a:defRPr>
                <a:solidFill>
                  <a:srgbClr val="00617F"/>
                </a:solidFill>
              </a:defRPr>
            </a:lvl2pPr>
            <a:lvl3pPr>
              <a:defRPr>
                <a:solidFill>
                  <a:srgbClr val="00617F"/>
                </a:solidFill>
              </a:defRPr>
            </a:lvl3pPr>
            <a:lvl4pPr>
              <a:defRPr>
                <a:solidFill>
                  <a:srgbClr val="00617F"/>
                </a:solidFill>
              </a:defRPr>
            </a:lvl4pPr>
            <a:lvl5pPr>
              <a:defRPr>
                <a:solidFill>
                  <a:srgbClr val="0061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9141" y="6275383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86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1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275382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967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61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617F"/>
                </a:solidFill>
              </a:defRPr>
            </a:lvl1pPr>
            <a:lvl2pPr>
              <a:defRPr sz="2800">
                <a:solidFill>
                  <a:srgbClr val="00617F"/>
                </a:solidFill>
              </a:defRPr>
            </a:lvl2pPr>
            <a:lvl3pPr>
              <a:defRPr sz="2400">
                <a:solidFill>
                  <a:srgbClr val="00617F"/>
                </a:solidFill>
              </a:defRPr>
            </a:lvl3pPr>
            <a:lvl4pPr>
              <a:defRPr sz="2000">
                <a:solidFill>
                  <a:srgbClr val="00617F"/>
                </a:solidFill>
              </a:defRPr>
            </a:lvl4pPr>
            <a:lvl5pPr>
              <a:defRPr sz="2000">
                <a:solidFill>
                  <a:srgbClr val="00617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617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www.chats.on.ca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41" y="6275382"/>
            <a:ext cx="2057400" cy="365125"/>
          </a:xfrm>
          <a:prstGeom prst="rect">
            <a:avLst/>
          </a:prstGeom>
        </p:spPr>
        <p:txBody>
          <a:bodyPr/>
          <a:lstStyle/>
          <a:p>
            <a:fld id="{986D3831-F494-49C6-A8CD-07D466C93E2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073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2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9C6E-5325-4EA6-8863-DF1A09AB3196}" type="datetimeFigureOut">
              <a:rPr lang="en-US" smtClean="0"/>
              <a:t>12/24/2021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7B229-F2B8-4AEA-A76F-A871F4BF23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8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6730" y="6275383"/>
            <a:ext cx="2210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www.chats.on.ca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5301" y="6275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D3831-F494-49C6-A8CD-07D466C93E28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E1B5C3-7B72-40F4-8375-EBB1848898E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89946" y="5738666"/>
            <a:ext cx="2979382" cy="103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0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8" r:id="rId5"/>
    <p:sldLayoutId id="2147483669" r:id="rId6"/>
    <p:sldLayoutId id="214748367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1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17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1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1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1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1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pon.ca/" TargetMode="External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ats.on.ca/" TargetMode="External"/><Relationship Id="rId5" Type="http://schemas.openxmlformats.org/officeDocument/2006/relationships/hyperlink" Target="http://www.elderabuse-yorkregion.ca/" TargetMode="External"/><Relationship Id="rId4" Type="http://schemas.openxmlformats.org/officeDocument/2006/relationships/hyperlink" Target="http://www.psan-sc.ca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york@menandfamilies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en/immigration-refugees-citizenship/corporate/publications-manuals/operational-bulletins-manuals/service-delivery/abuse/types-abus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ada.ca/en/immigration-refugees-citizenship/corporate/publications-manuals/operational-bulletins-manuals/service-delivery/abuse/types-abuse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ologytoday.com/us/basics/fea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youtu.be/Py-91YMGeqc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9C47-F9C0-47E0-BFE0-3CE22D6C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5262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rgbClr val="7030A0"/>
                </a:solidFill>
              </a:rPr>
              <a:t>PREVENZIONE DEGLI ABUSI SUGLI ANZIANI
</a:t>
            </a:r>
            <a:br>
              <a:rPr lang="it-IT" b="1" dirty="0">
                <a:solidFill>
                  <a:srgbClr val="7030A0"/>
                </a:solidFill>
              </a:rPr>
            </a:br>
            <a:r>
              <a:rPr lang="it-IT" b="1" dirty="0">
                <a:solidFill>
                  <a:srgbClr val="7030A0"/>
                </a:solidFill>
              </a:rPr>
              <a:t>TRA LE GENERAZIONI</a:t>
            </a:r>
            <a:br>
              <a:rPr lang="it-IT" b="1" dirty="0">
                <a:solidFill>
                  <a:srgbClr val="7030A0"/>
                </a:solidFill>
              </a:rPr>
            </a:br>
            <a:r>
              <a:rPr lang="it-IT" sz="4400" b="1" dirty="0">
                <a:solidFill>
                  <a:srgbClr val="7030A0"/>
                </a:solidFill>
              </a:rPr>
              <a:t>
</a:t>
            </a:r>
            <a:br>
              <a:rPr lang="it-IT" sz="4400" b="1" dirty="0">
                <a:solidFill>
                  <a:srgbClr val="7030A0"/>
                </a:solidFill>
              </a:rPr>
            </a:br>
            <a:r>
              <a:rPr lang="it-IT" sz="4400" b="1" dirty="0">
                <a:solidFill>
                  <a:schemeClr val="tx2"/>
                </a:solidFill>
              </a:rPr>
              <a:t>Abusi sessuali, fisici </a:t>
            </a:r>
            <a:r>
              <a:rPr lang="it-IT" b="1" dirty="0">
                <a:solidFill>
                  <a:schemeClr val="tx2"/>
                </a:solidFill>
              </a:rPr>
              <a:t>e</a:t>
            </a:r>
            <a:r>
              <a:rPr lang="it-IT" sz="4400" b="1" dirty="0">
                <a:solidFill>
                  <a:schemeClr val="tx2"/>
                </a:solidFill>
              </a:rPr>
              <a:t>
</a:t>
            </a:r>
            <a:br>
              <a:rPr lang="it-IT" sz="4400" b="1" dirty="0">
                <a:solidFill>
                  <a:schemeClr val="tx2"/>
                </a:solidFill>
              </a:rPr>
            </a:br>
            <a:r>
              <a:rPr lang="it-IT" sz="4400" b="1" dirty="0">
                <a:solidFill>
                  <a:schemeClr val="tx2"/>
                </a:solidFill>
              </a:rPr>
              <a:t>psicologici</a:t>
            </a:r>
            <a:br>
              <a:rPr lang="it-IT" sz="4400" dirty="0">
                <a:solidFill>
                  <a:schemeClr val="tx2"/>
                </a:solidFill>
              </a:rPr>
            </a:br>
            <a:endParaRPr lang="it-IT" sz="4400" dirty="0">
              <a:solidFill>
                <a:schemeClr val="tx2"/>
              </a:solidFill>
            </a:endParaRPr>
          </a:p>
        </p:txBody>
      </p:sp>
      <p:pic>
        <p:nvPicPr>
          <p:cNvPr id="4" name="Picture 3" descr="Illustrazione contenente un logo  Descrizione generata automaticamente">
            <a:extLst>
              <a:ext uri="{FF2B5EF4-FFF2-40B4-BE49-F238E27FC236}">
                <a16:creationId xmlns:a16="http://schemas.microsoft.com/office/drawing/2014/main" id="{6577CDCF-CE71-4319-B931-F60D66356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25" y="5991930"/>
            <a:ext cx="46790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06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8F779-097B-405D-AC8E-3EE10B3B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Come puoi essere d'aiuto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1BFB3-2C5D-4F07-B433-020F18009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Stai all'erta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Riconosci i segni premonitori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Poni domande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Ascolta attentamente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Sii di sostegno: lascia che ti dicano di che cosa hanno bisogno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Informati e condividi risorse locali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273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0E51-AA18-4F17-94A8-B92639B2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Risposte sicure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533E6-C72D-4B99-A3B6-FC667E835FE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it-IT" sz="2800">
                <a:solidFill>
                  <a:srgbClr val="000000"/>
                </a:solidFill>
                <a:cs typeface="Arial" panose="020B0604020202020204" pitchFamily="34" charset="0"/>
              </a:rPr>
              <a:t>Se una persona anziana ti dice di venire maltrattata, ecco alcune cose utili da dire:</a:t>
            </a:r>
          </a:p>
          <a:p>
            <a:pPr eaLnBrk="1" hangingPunct="1">
              <a:defRPr/>
            </a:pPr>
            <a:r>
              <a:rPr lang="it-IT" sz="2800">
                <a:solidFill>
                  <a:srgbClr val="000000"/>
                </a:solidFill>
                <a:cs typeface="Arial" panose="020B0604020202020204" pitchFamily="34" charset="0"/>
              </a:rPr>
              <a:t>“Ti credo.”</a:t>
            </a:r>
          </a:p>
          <a:p>
            <a:pPr eaLnBrk="1" hangingPunct="1">
              <a:defRPr/>
            </a:pPr>
            <a:r>
              <a:rPr lang="it-IT" sz="2800">
                <a:solidFill>
                  <a:srgbClr val="000000"/>
                </a:solidFill>
                <a:cs typeface="Arial" panose="020B0604020202020204" pitchFamily="34" charset="0"/>
              </a:rPr>
              <a:t>“Non è colpa tua.”</a:t>
            </a:r>
          </a:p>
          <a:p>
            <a:pPr eaLnBrk="1" hangingPunct="1">
              <a:defRPr/>
            </a:pPr>
            <a:r>
              <a:rPr lang="it-IT" sz="2800">
                <a:solidFill>
                  <a:srgbClr val="000000"/>
                </a:solidFill>
                <a:cs typeface="Arial" panose="020B0604020202020204" pitchFamily="34" charset="0"/>
              </a:rPr>
              <a:t>“Mi preoccupo della tua sicurezza.”</a:t>
            </a:r>
          </a:p>
          <a:p>
            <a:pPr eaLnBrk="1" hangingPunct="1">
              <a:defRPr/>
            </a:pPr>
            <a:r>
              <a:rPr lang="it-IT" sz="2800">
                <a:solidFill>
                  <a:srgbClr val="000000"/>
                </a:solidFill>
                <a:cs typeface="Arial" panose="020B0604020202020204" pitchFamily="34" charset="0"/>
              </a:rPr>
              <a:t>“Sosterrò te e le tue decisioni.”</a:t>
            </a:r>
          </a:p>
          <a:p>
            <a:pPr eaLnBrk="1" hangingPunct="1">
              <a:defRPr/>
            </a:pPr>
            <a:r>
              <a:rPr lang="it-IT" sz="2800">
                <a:solidFill>
                  <a:schemeClr val="tx1"/>
                </a:solidFill>
                <a:cs typeface="Arial" panose="020B0604020202020204" pitchFamily="34" charset="0"/>
              </a:rPr>
              <a:t>“Come posso aiutarti?”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55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2C3AE-9D1B-4267-B091-4FAC712D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>
                <a:solidFill>
                  <a:srgbClr val="7030A0"/>
                </a:solidFill>
                <a:latin typeface="+mn-lt"/>
              </a:rPr>
              <a:t>Segnale di richiesta d'aiuto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C2EA-50E4-45C0-83D3-DA780D078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CA" sz="1350" spc="109" dirty="0">
              <a:solidFill>
                <a:srgbClr val="000000"/>
              </a:solidFill>
              <a:latin typeface="DM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CA" sz="1350" spc="109" dirty="0">
              <a:solidFill>
                <a:srgbClr val="000000"/>
              </a:solidFill>
              <a:latin typeface="DM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CA" sz="1350" spc="109" dirty="0">
              <a:solidFill>
                <a:srgbClr val="000000"/>
              </a:solidFill>
              <a:latin typeface="DM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8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 vedi qualcuno che usa il segnale di richiesta d'aiuto, verifica con la persona in questione di cosa ha bisogno e cosa vuole che tu faccia.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1800" b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 tu o qualcuno che conosci siete in pericolo immediato, chiamate il 911 o i servizi locali di emergenza (polizia, pompieri, ambulanze).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 descr="Illustrazione contenente testo  Descrizione generata automaticamente">
            <a:extLst>
              <a:ext uri="{FF2B5EF4-FFF2-40B4-BE49-F238E27FC236}">
                <a16:creationId xmlns:a16="http://schemas.microsoft.com/office/drawing/2014/main" id="{FC1EBB0B-ADF0-4D22-B8E6-A360E2995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30" y="1517809"/>
            <a:ext cx="4331050" cy="23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AB3549-7D4A-4E4D-A03C-971E574294F0}"/>
              </a:ext>
            </a:extLst>
          </p:cNvPr>
          <p:cNvSpPr txBox="1"/>
          <p:nvPr/>
        </p:nvSpPr>
        <p:spPr>
          <a:xfrm>
            <a:off x="5684399" y="6492874"/>
            <a:ext cx="3459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7030A0"/>
                </a:solidFill>
              </a:rPr>
              <a:t>Canadian </a:t>
            </a:r>
            <a:r>
              <a:rPr lang="it-IT" sz="1600" dirty="0" err="1">
                <a:solidFill>
                  <a:srgbClr val="7030A0"/>
                </a:solidFill>
              </a:rPr>
              <a:t>Women’s</a:t>
            </a:r>
            <a:r>
              <a:rPr lang="it-IT" sz="1600" dirty="0">
                <a:solidFill>
                  <a:srgbClr val="7030A0"/>
                </a:solidFill>
              </a:rPr>
              <a:t> Foundation</a:t>
            </a:r>
          </a:p>
        </p:txBody>
      </p:sp>
    </p:spTree>
    <p:extLst>
      <p:ext uri="{BB962C8B-B14F-4D97-AF65-F5344CB8AC3E}">
        <p14:creationId xmlns:p14="http://schemas.microsoft.com/office/powerpoint/2010/main" val="393464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56E2-5A9E-46E1-BD92-711C3662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  <a:cs typeface="Arial" panose="020B0604020202020204" pitchFamily="34" charset="0"/>
              </a:rPr>
              <a:t>Pianificazione di sicurezza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25ED2-3486-4F2D-AB26-66F71F1DC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4395"/>
            <a:ext cx="7886700" cy="46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È importante proteggere i tuoi documenti personali e pensare a che cosa fare in un caso di emergenza.  Puoi pensare a preparare un kit di emergenza comprendente:</a:t>
            </a:r>
          </a:p>
          <a:p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Numero telefonico d'emergenza, per esempio quello di un familiare, un vicino, un rifugio</a:t>
            </a:r>
          </a:p>
          <a:p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Denaro contante/ cambio di vestiti/ occhiali/ apparecchi acustici/ dispositivi di assistenza </a:t>
            </a:r>
          </a:p>
          <a:p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Elenco dei medicinali, scorta per almeno tre giorni e numero telefonico della farmacia</a:t>
            </a:r>
          </a:p>
          <a:p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Copie di documenti importanti/ documenti d'identità/ SIN/ passaporto/ tessera sanitaria/ chiavi di casa/ informazioni bancarie</a:t>
            </a:r>
          </a:p>
          <a:p>
            <a:r>
              <a:rPr lang="it-IT" sz="1900" dirty="0">
                <a:solidFill>
                  <a:schemeClr val="tx1"/>
                </a:solidFill>
                <a:cs typeface="Arial" panose="020B0604020202020204" pitchFamily="34" charset="0"/>
              </a:rPr>
              <a:t>Soprattutto, individua LUOGHI SICURI DOVE ANDARE sia IN CASA sia FUORI CASA, oltre a una VIA DI FUGA </a:t>
            </a:r>
          </a:p>
          <a:p>
            <a:pPr marL="0" indent="0">
              <a:buNone/>
            </a:pPr>
            <a:endParaRPr lang="en-CA" sz="19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69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49507" y="395764"/>
            <a:ext cx="7338060" cy="1131570"/>
          </a:xfrm>
        </p:spPr>
        <p:txBody>
          <a:bodyPr>
            <a:normAutofit fontScale="90000"/>
          </a:bodyPr>
          <a:lstStyle/>
          <a:p>
            <a:r>
              <a:rPr lang="it-IT" sz="4000">
                <a:solidFill>
                  <a:srgbClr val="7030A0"/>
                </a:solidFill>
                <a:ea typeface="Cambria" panose="02040503050406030204" pitchFamily="18" charset="0"/>
              </a:rPr>
              <a:t>Abusi sugli anziani, sono reato?</a:t>
            </a:r>
            <a:br>
              <a:rPr lang="it-IT" sz="4000">
                <a:solidFill>
                  <a:srgbClr val="7030A0"/>
                </a:solidFill>
                <a:ea typeface="Cambria" panose="02040503050406030204" pitchFamily="18" charset="0"/>
              </a:rPr>
            </a:br>
            <a:r>
              <a:rPr lang="it-IT">
                <a:solidFill>
                  <a:srgbClr val="7030A0"/>
                </a:solidFill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type="body" idx="1"/>
          </p:nvPr>
        </p:nvSpPr>
        <p:spPr>
          <a:xfrm>
            <a:off x="740988" y="1248673"/>
            <a:ext cx="3566160" cy="557321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it-IT" sz="2900">
                <a:solidFill>
                  <a:schemeClr val="tx1"/>
                </a:solidFill>
                <a:cs typeface="Arial" panose="020B0604020202020204" pitchFamily="34" charset="0"/>
              </a:rPr>
              <a:t>Violazioni dei diritti e delle libertà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34078" y="1805994"/>
            <a:ext cx="3868340" cy="3684588"/>
          </a:xfrm>
        </p:spPr>
        <p:txBody>
          <a:bodyPr>
            <a:noAutofit/>
          </a:bodyPr>
          <a:lstStyle/>
          <a:p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Se qualcuno interferisce con la capacità di scelta di una persona anziana, specialmente laddove tale scelta sia protetta a norma di legge.</a:t>
            </a:r>
          </a:p>
          <a:p>
            <a:pPr lvl="1"/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Interferire con pratiche o tradizioni spirituali</a:t>
            </a:r>
          </a:p>
          <a:p>
            <a:pPr lvl="1"/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Impedire l'accesso a corrispondenza o informazioni</a:t>
            </a:r>
          </a:p>
          <a:p>
            <a:pPr lvl="1"/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Negare la privacy</a:t>
            </a:r>
          </a:p>
          <a:p>
            <a:pPr lvl="1"/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Impedire le visite</a:t>
            </a:r>
          </a:p>
          <a:p>
            <a:pPr lvl="1"/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Stabilire come qualcun altro debba spendere il proprio denaro </a:t>
            </a:r>
          </a:p>
          <a:p>
            <a:pPr lvl="1"/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Tenere qualcuno in un istituto senza una ragione legittima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4502418" y="1114757"/>
            <a:ext cx="4055018" cy="453767"/>
          </a:xfrm>
        </p:spPr>
        <p:txBody>
          <a:bodyPr>
            <a:noAutofit/>
          </a:bodyPr>
          <a:lstStyle/>
          <a:p>
            <a:r>
              <a:rPr lang="it-IT" sz="1600">
                <a:solidFill>
                  <a:schemeClr val="tx1"/>
                </a:solidFill>
                <a:cs typeface="Arial" panose="020B0604020202020204" pitchFamily="34" charset="0"/>
              </a:rPr>
              <a:t>Abuso </a:t>
            </a:r>
            <a:r>
              <a:rPr lang="it-IT" sz="1600">
                <a:solidFill>
                  <a:schemeClr val="tx1"/>
                </a:solidFill>
              </a:rPr>
              <a:t>sistemico (o istituzionale)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586231" y="1866786"/>
            <a:ext cx="3887391" cy="3684588"/>
          </a:xfrm>
        </p:spPr>
        <p:txBody>
          <a:bodyPr>
            <a:noAutofit/>
          </a:bodyPr>
          <a:lstStyle/>
          <a:p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Si riferisce a regole, regolamenti, politiche o pratiche sociali che danneggiano o discriminano gli anziani.</a:t>
            </a:r>
          </a:p>
          <a:p>
            <a:pPr lvl="1"/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Regole sviluppate per uno scopo apparentemente neutrale, ma che feriscono la persona </a:t>
            </a:r>
          </a:p>
          <a:p>
            <a:pPr lvl="1"/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Uso di mezzi di contenzione per impedire le cadute quando non necessario</a:t>
            </a:r>
          </a:p>
          <a:p>
            <a:pPr lvl="1"/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Uso di pannoloni per non accompagnare una persona al bagno e risparmiare così tempo o fatica</a:t>
            </a:r>
          </a:p>
          <a:p>
            <a:pPr lvl="1"/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Carenze di personale o di addestramento del personale (negligenza)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 lvl="1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8" name="Picture 27" descr="http://nonstopecho.com/wp-content/uploads/2014/04/Stop-Elder-Abuse.jpg">
            <a:extLst>
              <a:ext uri="{FF2B5EF4-FFF2-40B4-BE49-F238E27FC236}">
                <a16:creationId xmlns:a16="http://schemas.microsoft.com/office/drawing/2014/main" id="{CE59F45F-9352-452F-A8FF-E22F1A68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9113" y="5994000"/>
            <a:ext cx="129438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48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60847" y="498650"/>
            <a:ext cx="7022306" cy="994172"/>
          </a:xfrm>
        </p:spPr>
        <p:txBody>
          <a:bodyPr>
            <a:normAutofit fontScale="90000"/>
          </a:bodyPr>
          <a:lstStyle/>
          <a:p>
            <a:r>
              <a:rPr lang="it-IT" sz="40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L'abuso sugli anziani è un reato</a:t>
            </a:r>
            <a:br>
              <a:rPr lang="it-IT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t-IT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65994" y="2225407"/>
            <a:ext cx="3646715" cy="3519928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Truffa Art. 380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Molestie Art. 264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Aggressione Art. 266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Intimidazione Art. 423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Mancata fornitura del necessario alla vita Art.  215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Confinamento con l'uso della forza Art. 279</a:t>
            </a:r>
          </a:p>
          <a:p>
            <a:r>
              <a:rPr lang="it-IT" dirty="0">
                <a:solidFill>
                  <a:schemeClr val="tx1"/>
                </a:solidFill>
                <a:cs typeface="Arial" panose="020B0604020202020204" pitchFamily="34" charset="0"/>
              </a:rPr>
              <a:t>Confinamento illecito Art. 279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58656" y="2225407"/>
            <a:ext cx="3886200" cy="3519928"/>
          </a:xfrm>
        </p:spPr>
        <p:txBody>
          <a:bodyPr/>
          <a:lstStyle/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Falsificazione di documenti Art. 368 (1)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Aggressione a mano armata Art. 267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Minacce Art. 264.1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Furto Art. 332 (1)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Appropriazione indebita a mezzo procura Art. 331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Omicidio colposo Art. 236</a:t>
            </a:r>
          </a:p>
          <a:p>
            <a:r>
              <a:rPr lang="it-IT">
                <a:solidFill>
                  <a:schemeClr val="tx1"/>
                </a:solidFill>
                <a:cs typeface="Arial" panose="020B0604020202020204" pitchFamily="34" charset="0"/>
              </a:rPr>
              <a:t>Aggressione a sfondo sessuale Art. 271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2952" y="1218546"/>
            <a:ext cx="7757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>
                <a:ea typeface="Cambria" panose="02040503050406030204" pitchFamily="18" charset="0"/>
                <a:cs typeface="Arial" panose="020B0604020202020204" pitchFamily="34" charset="0"/>
              </a:rPr>
              <a:t>Il Codice Penale del Canada prevede i seguenti capi d'imputazione relativi </a:t>
            </a:r>
          </a:p>
          <a:p>
            <a:r>
              <a:rPr lang="it-IT" b="1">
                <a:ea typeface="Cambria" panose="02040503050406030204" pitchFamily="18" charset="0"/>
                <a:cs typeface="Arial" panose="020B0604020202020204" pitchFamily="34" charset="0"/>
              </a:rPr>
              <a:t>agli abusi sugli anziani: </a:t>
            </a:r>
            <a:br>
              <a:rPr lang="it-IT" b="1"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it-IT" b="1">
                <a:ea typeface="Cambria" panose="02040503050406030204" pitchFamily="18" charset="0"/>
                <a:cs typeface="Arial" panose="020B0604020202020204" pitchFamily="34" charset="0"/>
              </a:rPr>
              <a:t>		</a:t>
            </a:r>
            <a:endParaRPr lang="it-IT" b="1" dirty="0"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854AF94D-671B-49AF-A322-18D9039B0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565" y="5326420"/>
            <a:ext cx="3239435" cy="153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0CB0A5-DDAF-42C5-927D-29D9600A85A0}"/>
              </a:ext>
            </a:extLst>
          </p:cNvPr>
          <p:cNvSpPr/>
          <p:nvPr/>
        </p:nvSpPr>
        <p:spPr>
          <a:xfrm>
            <a:off x="-5127625" y="584191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ea typeface="Cambria" panose="02040503050406030204" pitchFamily="18" charset="0"/>
                <a:cs typeface="Arial" panose="020B0604020202020204" pitchFamily="34" charset="0"/>
              </a:rPr>
              <a:t>Il Codice Penale del Canada prevede i seguenti capi d'imputazione relativi </a:t>
            </a:r>
          </a:p>
          <a:p>
            <a:r>
              <a:rPr lang="it-IT" b="1" dirty="0">
                <a:ea typeface="Cambria" panose="02040503050406030204" pitchFamily="18" charset="0"/>
                <a:cs typeface="Arial" panose="020B0604020202020204" pitchFamily="34" charset="0"/>
              </a:rPr>
              <a:t>agli abusi sugli anziani: </a:t>
            </a:r>
            <a:br>
              <a:rPr lang="it-IT" b="1" dirty="0"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it-IT" b="1" dirty="0">
                <a:ea typeface="Cambria" panose="02040503050406030204" pitchFamily="18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522524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Box 4">
            <a:extLst>
              <a:ext uri="{FF2B5EF4-FFF2-40B4-BE49-F238E27FC236}">
                <a16:creationId xmlns:a16="http://schemas.microsoft.com/office/drawing/2014/main" id="{708419E7-3CCA-4163-BF67-F10D8E14D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341313"/>
            <a:ext cx="7996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800" b="1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Risorse - Come trovare aiuto</a:t>
            </a:r>
          </a:p>
        </p:txBody>
      </p:sp>
      <p:sp>
        <p:nvSpPr>
          <p:cNvPr id="112644" name="TextBox 8">
            <a:extLst>
              <a:ext uri="{FF2B5EF4-FFF2-40B4-BE49-F238E27FC236}">
                <a16:creationId xmlns:a16="http://schemas.microsoft.com/office/drawing/2014/main" id="{2111DF85-AABC-4628-87D9-48D5833CA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088"/>
            <a:ext cx="502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200" b="1">
                <a:solidFill>
                  <a:schemeClr val="bg1"/>
                </a:solidFill>
              </a:rPr>
              <a:t>“Non è giusto!” Vicini, amici e familiari di anziani</a:t>
            </a:r>
          </a:p>
        </p:txBody>
      </p:sp>
      <p:sp>
        <p:nvSpPr>
          <p:cNvPr id="112645" name="Rectangle 1">
            <a:extLst>
              <a:ext uri="{FF2B5EF4-FFF2-40B4-BE49-F238E27FC236}">
                <a16:creationId xmlns:a16="http://schemas.microsoft.com/office/drawing/2014/main" id="{00AF18EF-53F7-4130-9C93-D5867FB66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996830"/>
            <a:ext cx="8001000" cy="5078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 dirty="0">
                <a:latin typeface="+mn-lt"/>
                <a:cs typeface="Arial" panose="020B0604020202020204" pitchFamily="34" charset="0"/>
              </a:rPr>
              <a:t>211Ontario                                 		     211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 dirty="0">
                <a:latin typeface="+mn-lt"/>
                <a:cs typeface="Arial" panose="020B0604020202020204" pitchFamily="34" charset="0"/>
              </a:rPr>
              <a:t>Linea per la sicurezza degli anziani         1-866-299-1011			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 dirty="0">
                <a:latin typeface="+mn-lt"/>
                <a:cs typeface="Arial" panose="020B0604020202020204" pitchFamily="34" charset="0"/>
              </a:rPr>
              <a:t>Prevenzione degli abusi sugli anziani in ON      416-916-6728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 dirty="0">
                <a:latin typeface="+mn-lt"/>
                <a:cs typeface="Arial" panose="020B0604020202020204" pitchFamily="34" charset="0"/>
                <a:hlinkClick r:id="rId3"/>
              </a:rPr>
              <a:t>www.eapon.ca</a:t>
            </a:r>
            <a:r>
              <a:rPr lang="it-IT" sz="18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 dirty="0">
                <a:latin typeface="+mn-lt"/>
                <a:cs typeface="Arial" panose="020B0604020202020204" pitchFamily="34" charset="0"/>
              </a:rPr>
              <a:t>Rete di prevenzione degli abusi sugli anziani della contea di Simcoe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 dirty="0">
                <a:latin typeface="+mn-lt"/>
                <a:cs typeface="Arial" panose="020B0604020202020204" pitchFamily="34" charset="0"/>
                <a:hlinkClick r:id="rId4"/>
              </a:rPr>
              <a:t>www.psan-sc.ca</a:t>
            </a:r>
            <a:r>
              <a:rPr lang="it-IT" sz="18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 dirty="0">
                <a:latin typeface="+mn-lt"/>
                <a:cs typeface="Arial" panose="020B0604020202020204" pitchFamily="34" charset="0"/>
              </a:rPr>
              <a:t>Commissione per la prevenzione degli abusi sugli anziani della regione di York  </a:t>
            </a:r>
            <a:r>
              <a:rPr lang="it-IT" sz="1800" dirty="0">
                <a:latin typeface="+mn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www.elderabuse-yorkregion.ca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u="sng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it-IT" sz="1800" dirty="0">
                <a:latin typeface="+mn-lt"/>
                <a:cs typeface="Arial" panose="020B0604020202020204" pitchFamily="34" charset="0"/>
              </a:rPr>
              <a:t>CHATS | Assistenza domiciliare e territoriale agli anziani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it-IT" sz="1800" dirty="0">
                <a:latin typeface="+mn-lt"/>
                <a:cs typeface="Arial" panose="020B0604020202020204" pitchFamily="34" charset="0"/>
              </a:rPr>
              <a:t>(Team di sostegno ai caregiver)    1-877-452-4287                           </a:t>
            </a:r>
            <a:r>
              <a:rPr lang="it-IT" sz="1800" dirty="0">
                <a:latin typeface="+mn-lt"/>
                <a:cs typeface="Arial" panose="020B0604020202020204" pitchFamily="34" charset="0"/>
                <a:hlinkClick r:id="rId6"/>
              </a:rPr>
              <a:t>www.chats.on.ca</a:t>
            </a:r>
            <a:r>
              <a:rPr lang="it-IT" sz="180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FEABA9-4566-408C-975E-30497AD28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1319" y="78830"/>
            <a:ext cx="1833894" cy="183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25E21B-2014-4C59-B59F-40DCCA0FBED4}"/>
              </a:ext>
            </a:extLst>
          </p:cNvPr>
          <p:cNvSpPr txBox="1"/>
          <p:nvPr/>
        </p:nvSpPr>
        <p:spPr>
          <a:xfrm>
            <a:off x="5406864" y="256270"/>
            <a:ext cx="1833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Pericolo imminente   </a:t>
            </a:r>
            <a:r>
              <a:rPr lang="it-IT" sz="2000" b="1" u="sng" dirty="0">
                <a:solidFill>
                  <a:srgbClr val="FF0000"/>
                </a:solidFill>
              </a:rPr>
              <a:t>911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Box 4">
            <a:extLst>
              <a:ext uri="{FF2B5EF4-FFF2-40B4-BE49-F238E27FC236}">
                <a16:creationId xmlns:a16="http://schemas.microsoft.com/office/drawing/2014/main" id="{708419E7-3CCA-4163-BF67-F10D8E14D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341313"/>
            <a:ext cx="7996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80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Altre risorse:</a:t>
            </a:r>
          </a:p>
        </p:txBody>
      </p:sp>
      <p:sp>
        <p:nvSpPr>
          <p:cNvPr id="112644" name="TextBox 8">
            <a:extLst>
              <a:ext uri="{FF2B5EF4-FFF2-40B4-BE49-F238E27FC236}">
                <a16:creationId xmlns:a16="http://schemas.microsoft.com/office/drawing/2014/main" id="{2111DF85-AABC-4628-87D9-48D5833CA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088"/>
            <a:ext cx="502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1200" b="1">
                <a:solidFill>
                  <a:schemeClr val="bg1"/>
                </a:solidFill>
              </a:rPr>
              <a:t>“Non è giusto!” Vicini, amici e familiari di anziani</a:t>
            </a:r>
          </a:p>
        </p:txBody>
      </p:sp>
      <p:sp>
        <p:nvSpPr>
          <p:cNvPr id="112645" name="Rectangle 1">
            <a:extLst>
              <a:ext uri="{FF2B5EF4-FFF2-40B4-BE49-F238E27FC236}">
                <a16:creationId xmlns:a16="http://schemas.microsoft.com/office/drawing/2014/main" id="{00AF18EF-53F7-4130-9C93-D5867FB66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" y="814666"/>
            <a:ext cx="8422029" cy="5016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sz="2000" dirty="0">
                <a:latin typeface="+mj-lt"/>
                <a:ea typeface="Calibri" panose="020F0502020204030204" pitchFamily="34" charset="0"/>
              </a:rPr>
              <a:t>Women's Support Network </a:t>
            </a:r>
          </a:p>
          <a:p>
            <a:pPr>
              <a:spcBef>
                <a:spcPct val="0"/>
              </a:spcBef>
              <a:buNone/>
            </a:pPr>
            <a:r>
              <a:rPr lang="it-IT" sz="2000" dirty="0">
                <a:latin typeface="+mj-lt"/>
                <a:ea typeface="Calibri" panose="020F0502020204030204" pitchFamily="34" charset="0"/>
              </a:rPr>
              <a:t>della regione di York Linea crisi 24/7:	 				1-800-263-6734</a:t>
            </a:r>
          </a:p>
          <a:p>
            <a:pPr>
              <a:spcBef>
                <a:spcPct val="0"/>
              </a:spcBef>
              <a:buNone/>
            </a:pPr>
            <a:r>
              <a:rPr lang="it-IT" sz="2000" dirty="0">
                <a:latin typeface="+mj-lt"/>
                <a:ea typeface="Calibri" panose="020F0502020204030204" pitchFamily="34" charset="0"/>
              </a:rPr>
              <a:t>Canadian Centre for Men 							</a:t>
            </a:r>
            <a:r>
              <a:rPr lang="it-IT" sz="2000" u="none" strike="noStrike" dirty="0">
                <a:latin typeface="+mj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289-317-0145</a:t>
            </a:r>
          </a:p>
          <a:p>
            <a:pPr>
              <a:spcBef>
                <a:spcPct val="0"/>
              </a:spcBef>
              <a:buNone/>
            </a:pPr>
            <a:r>
              <a:rPr lang="it-IT" sz="2000" i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and </a:t>
            </a:r>
            <a:r>
              <a:rPr lang="it-IT" sz="20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Families  (Centro canadese per gli uomini e le famiglie)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sz="2000" dirty="0">
              <a:solidFill>
                <a:srgbClr val="0A0A0A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i="0" dirty="0">
                <a:solidFill>
                  <a:srgbClr val="0A0A0A"/>
                </a:solidFill>
                <a:latin typeface="+mn-lt"/>
                <a:cs typeface="Arial" panose="020B0604020202020204" pitchFamily="34" charset="0"/>
              </a:rPr>
              <a:t>Linea di assistenza per i caregiver in Ontario  		1.833.416.2273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Servizio di assistenza dell'ordine degli avvocati		1-855-947-5255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Gratuito patrocinio in Ontario1-800-668-8258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Crime Stoppers in Ontario								</a:t>
            </a:r>
            <a:r>
              <a:rPr lang="it-IT" sz="20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1-800-222-8477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Polizia di South Simcoe      							905-775-3311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OPP di Alliston        									705 434-1939</a:t>
            </a:r>
          </a:p>
          <a:p>
            <a:pPr>
              <a:spcBef>
                <a:spcPct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Polizia regionale di York          				    1-866-876-5423 int. 6697</a:t>
            </a:r>
          </a:p>
          <a:p>
            <a:pPr>
              <a:spcBef>
                <a:spcPct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Linea di sostegno alle vittime</a:t>
            </a:r>
          </a:p>
          <a:p>
            <a:pPr>
              <a:spcBef>
                <a:spcPct val="0"/>
              </a:spcBef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 24/7, multilingue									1-888-579-2888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nonstopecho.com/wp-content/uploads/2014/04/Stop-Elder-Abus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2188" y="1339850"/>
            <a:ext cx="6259625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CD1363-1C14-452A-BC49-86B12FD0F6F1}"/>
              </a:ext>
            </a:extLst>
          </p:cNvPr>
          <p:cNvSpPr txBox="1"/>
          <p:nvPr/>
        </p:nvSpPr>
        <p:spPr>
          <a:xfrm>
            <a:off x="4039369" y="5794995"/>
            <a:ext cx="3927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>
                <a:cs typeface="Arial" panose="020B0604020202020204" pitchFamily="34" charset="0"/>
              </a:rPr>
              <a:t>“Non è giusto!”</a:t>
            </a:r>
          </a:p>
        </p:txBody>
      </p:sp>
    </p:spTree>
    <p:extLst>
      <p:ext uri="{BB962C8B-B14F-4D97-AF65-F5344CB8AC3E}">
        <p14:creationId xmlns:p14="http://schemas.microsoft.com/office/powerpoint/2010/main" val="268516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95C7-6DCE-4514-8C7D-BE6A42EE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Vedere l'immagine originale">
            <a:extLst>
              <a:ext uri="{FF2B5EF4-FFF2-40B4-BE49-F238E27FC236}">
                <a16:creationId xmlns:a16="http://schemas.microsoft.com/office/drawing/2014/main" id="{6FDA618E-6B42-4B7C-9960-98793C2B7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" y="365126"/>
            <a:ext cx="9074524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llustrazione contenente un logo  Descrizione generata automaticamente">
            <a:extLst>
              <a:ext uri="{FF2B5EF4-FFF2-40B4-BE49-F238E27FC236}">
                <a16:creationId xmlns:a16="http://schemas.microsoft.com/office/drawing/2014/main" id="{6577CDCF-CE71-4319-B931-F60D66356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05" y="6083370"/>
            <a:ext cx="46790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2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D43C5-EFE9-4B24-B0E3-7EC3A608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Definizione: Abuso sessuale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24BB3-E13E-4381-80BE-7F0DF82FE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0" i="0">
                <a:solidFill>
                  <a:srgbClr val="333333"/>
                </a:solidFill>
              </a:rPr>
              <a:t>In generale si riferisce a qualsiasi situazione nella quale si usino la forza o le minacce per ottenere la partecipazione di una persona ad attività sessuali non consensuali o la si costringa a compiere atti sessuali contro la sua volontà. </a:t>
            </a:r>
          </a:p>
          <a:p>
            <a:pPr marL="0" indent="0">
              <a:buNone/>
            </a:pPr>
            <a:endParaRPr lang="en-US" sz="2400" b="0" i="0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r>
              <a:rPr lang="it-IT" sz="2400">
                <a:solidFill>
                  <a:srgbClr val="333333"/>
                </a:solidFill>
              </a:rPr>
              <a:t>Per esempio: </a:t>
            </a:r>
            <a:r>
              <a:rPr lang="it-IT" sz="2400" b="0" i="0">
                <a:solidFill>
                  <a:srgbClr val="333333"/>
                </a:solidFill>
              </a:rPr>
              <a:t>costringere o manipolare qualcuno allo scopo di fare sesso o di far eseguire atti sessuali, toccamenti inappropriati mentre si presta assistenza per le cure e l'igiene personale.</a:t>
            </a:r>
          </a:p>
          <a:p>
            <a:pPr marL="0" indent="0">
              <a:buNone/>
            </a:pPr>
            <a:endParaRPr lang="en-US" b="0" i="0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endParaRPr lang="en-US" b="0" i="0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7CB985-E229-4005-87EB-A48B6EFABCE7}"/>
              </a:ext>
            </a:extLst>
          </p:cNvPr>
          <p:cNvSpPr txBox="1"/>
          <p:nvPr/>
        </p:nvSpPr>
        <p:spPr>
          <a:xfrm>
            <a:off x="4715436" y="6176963"/>
            <a:ext cx="421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Abusi: Tipi di abusi - Canada.ca</a:t>
            </a:r>
          </a:p>
        </p:txBody>
      </p:sp>
    </p:spTree>
    <p:extLst>
      <p:ext uri="{BB962C8B-B14F-4D97-AF65-F5344CB8AC3E}">
        <p14:creationId xmlns:p14="http://schemas.microsoft.com/office/powerpoint/2010/main" val="281696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D43C5-EFE9-4B24-B0E3-7EC3A608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Definizione: Abusi fisici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24BB3-E13E-4381-80BE-7F0DF82FE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0" i="0">
                <a:solidFill>
                  <a:srgbClr val="333333"/>
                </a:solidFill>
              </a:rPr>
              <a:t>In generale si riferisce a contatti fisici volti a causare intimidazione, dolore, lesioni, o altre forme di sofferenza o danno fisico.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b="0" i="0">
                <a:solidFill>
                  <a:srgbClr val="333333"/>
                </a:solidFill>
              </a:rPr>
              <a:t>Per esempio: colpire, picchiare, schiaffeggiare, prendere a pugni, prendere per il collo, ustionare, spingere o spintonare la vittima in modo da causare o rischiare di causare una lesione.</a:t>
            </a:r>
          </a:p>
          <a:p>
            <a:pPr marL="0" indent="0">
              <a:buNone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543CD-EF70-4879-90F3-46D23BBB7E58}"/>
              </a:ext>
            </a:extLst>
          </p:cNvPr>
          <p:cNvSpPr txBox="1"/>
          <p:nvPr/>
        </p:nvSpPr>
        <p:spPr>
          <a:xfrm>
            <a:off x="4814048" y="6127233"/>
            <a:ext cx="422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Abusi: Tipi di abusi - Canada.ca</a:t>
            </a:r>
          </a:p>
        </p:txBody>
      </p:sp>
    </p:spTree>
    <p:extLst>
      <p:ext uri="{BB962C8B-B14F-4D97-AF65-F5344CB8AC3E}">
        <p14:creationId xmlns:p14="http://schemas.microsoft.com/office/powerpoint/2010/main" val="172418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DC775-FFE5-47AE-B46A-D467F4097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Definizione: </a:t>
            </a:r>
            <a:br>
              <a:rPr lang="it-IT">
                <a:solidFill>
                  <a:srgbClr val="7030A0"/>
                </a:solidFill>
              </a:rPr>
            </a:br>
            <a:r>
              <a:rPr lang="it-IT">
                <a:solidFill>
                  <a:srgbClr val="7030A0"/>
                </a:solidFill>
              </a:rPr>
              <a:t>Abusi psicologici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22ED8-94C4-45FC-963A-6D9977203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393509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200" dirty="0">
              <a:solidFill>
                <a:srgbClr val="2C2D30"/>
              </a:solidFill>
            </a:endParaRPr>
          </a:p>
          <a:p>
            <a:pPr marL="0" indent="0">
              <a:buNone/>
            </a:pPr>
            <a:r>
              <a:rPr lang="it-IT" sz="2200" dirty="0"/>
              <a:t>Gli abusi </a:t>
            </a:r>
            <a:r>
              <a:rPr lang="it-IT" sz="2200" b="1" dirty="0">
                <a:solidFill>
                  <a:srgbClr val="2C2D30"/>
                </a:solidFill>
              </a:rPr>
              <a:t>psicologici</a:t>
            </a:r>
            <a:r>
              <a:rPr lang="it-IT" sz="2200" b="0" i="0" dirty="0">
                <a:solidFill>
                  <a:srgbClr val="2C2D30"/>
                </a:solidFill>
              </a:rPr>
              <a:t>costituiscono uno schema di comportamento nel quale si insulta, umilia e in generale si provoca </a:t>
            </a:r>
            <a:r>
              <a:rPr lang="it-IT" sz="2200" b="1" i="0" dirty="0">
                <a:solidFill>
                  <a:srgbClr val="7030A0"/>
                </a:solidFill>
              </a:rPr>
              <a:t> </a:t>
            </a:r>
            <a:r>
              <a:rPr lang="it-IT" sz="2200" b="1" i="0" u="none" strike="noStrike" dirty="0">
                <a:solidFill>
                  <a:srgbClr val="7030A0"/>
                </a:solidFill>
                <a:hlinkClick r:id="rId3" tooltip="Psychology Today looks at fe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paura</a:t>
            </a:r>
            <a:r>
              <a:rPr lang="it-IT" sz="2200" b="1" i="0" dirty="0">
                <a:solidFill>
                  <a:srgbClr val="7030A0"/>
                </a:solidFill>
              </a:rPr>
              <a:t> </a:t>
            </a:r>
            <a:r>
              <a:rPr lang="it-IT" sz="2200" b="0" i="0" dirty="0">
                <a:solidFill>
                  <a:srgbClr val="2C2D30"/>
                </a:solidFill>
              </a:rPr>
              <a:t>in una persona al fine di controllarla.</a:t>
            </a:r>
          </a:p>
          <a:p>
            <a:pPr marL="0" indent="0">
              <a:buNone/>
            </a:pPr>
            <a:r>
              <a:rPr lang="it-IT" sz="2200" b="0" i="0" dirty="0">
                <a:solidFill>
                  <a:srgbClr val="2C2D30"/>
                </a:solidFill>
              </a:rPr>
              <a:t>Il senso della realtà della vittima può venire distorto e gli abusi interiorizzati come dovuti a un proprio fallimento.</a:t>
            </a:r>
          </a:p>
          <a:p>
            <a:pPr>
              <a:buFontTx/>
              <a:buChar char="-"/>
            </a:pPr>
            <a:r>
              <a:rPr lang="it-IT" sz="2200" b="0" i="0" dirty="0">
                <a:solidFill>
                  <a:srgbClr val="2C2D30"/>
                </a:solidFill>
              </a:rPr>
              <a:t>Instillare insicurezza di sé e senso di inutilità</a:t>
            </a:r>
          </a:p>
          <a:p>
            <a:pPr>
              <a:buFontTx/>
              <a:buChar char="-"/>
            </a:pPr>
            <a:r>
              <a:rPr lang="it-IT" sz="2200" b="0" i="0" dirty="0">
                <a:solidFill>
                  <a:srgbClr val="2C2D30"/>
                </a:solidFill>
              </a:rPr>
              <a:t>Impedire a una persona di passare del tempo da sola</a:t>
            </a:r>
          </a:p>
          <a:p>
            <a:pPr>
              <a:buFontTx/>
              <a:buChar char="-"/>
            </a:pPr>
            <a:r>
              <a:rPr lang="it-IT" sz="2200" b="0" i="0" dirty="0">
                <a:solidFill>
                  <a:srgbClr val="2C2D30"/>
                </a:solidFill>
              </a:rPr>
              <a:t>Criticare costantemente</a:t>
            </a:r>
          </a:p>
          <a:p>
            <a:pPr>
              <a:buFontTx/>
              <a:buChar char="-"/>
            </a:pPr>
            <a:r>
              <a:rPr lang="it-IT" sz="2200" b="0" i="0" dirty="0">
                <a:solidFill>
                  <a:srgbClr val="2C2D30"/>
                </a:solidFill>
              </a:rPr>
              <a:t>Monitorare e controllare il comportamento della persona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53C44F-1FE8-4273-BCA4-AFB8A9CC8013}"/>
              </a:ext>
            </a:extLst>
          </p:cNvPr>
          <p:cNvSpPr txBox="1"/>
          <p:nvPr/>
        </p:nvSpPr>
        <p:spPr>
          <a:xfrm>
            <a:off x="5783580" y="6308208"/>
            <a:ext cx="316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Psychology Today .com</a:t>
            </a:r>
          </a:p>
        </p:txBody>
      </p:sp>
    </p:spTree>
    <p:extLst>
      <p:ext uri="{BB962C8B-B14F-4D97-AF65-F5344CB8AC3E}">
        <p14:creationId xmlns:p14="http://schemas.microsoft.com/office/powerpoint/2010/main" val="167326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2C4F-0377-4977-874F-5E71A306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4864"/>
          </a:xfrm>
        </p:spPr>
        <p:txBody>
          <a:bodyPr/>
          <a:lstStyle/>
          <a:p>
            <a:r>
              <a:rPr lang="it-IT" dirty="0">
                <a:solidFill>
                  <a:srgbClr val="7030A0"/>
                </a:solidFill>
              </a:rPr>
              <a:t>Statistiche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04BA6-C235-4931-A4EB-CC05C2C94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9992"/>
            <a:ext cx="7886700" cy="4814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1" i="0" dirty="0">
                <a:solidFill>
                  <a:srgbClr val="3C4245"/>
                </a:solidFill>
              </a:rPr>
              <a:t> 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1800" dirty="0">
                <a:solidFill>
                  <a:schemeClr val="tx1"/>
                </a:solidFill>
              </a:rPr>
              <a:t>Il 67% degli anziani vittime di violenza in famiglia è stato aggredito fisicamente. Il 16% è stato aggredito con un'arma.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1800" dirty="0">
                <a:solidFill>
                  <a:schemeClr val="tx1"/>
                </a:solidFill>
              </a:rPr>
              <a:t>Le donne anziane sono sei volte più a rischio di abusi sessuali rispetto agli uomini anziani.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1800" dirty="0">
                <a:solidFill>
                  <a:schemeClr val="tx1"/>
                </a:solidFill>
              </a:rPr>
              <a:t>In circa l'80% dei casi di violenza sessuale, il colpevole è il caregiver dell'anziano.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1800" dirty="0">
                <a:solidFill>
                  <a:schemeClr val="tx1"/>
                </a:solidFill>
              </a:rPr>
              <a:t>Una persona ultrasessantenne su sei ha subito abusi nell'ultimo anno; gli uomini denunciano gli abusi meno spesso delle donne. 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1800" dirty="0">
                <a:solidFill>
                  <a:schemeClr val="tx1"/>
                </a:solidFill>
              </a:rPr>
              <a:t>Il 60% delle vittime di abusi sugli anziani è composto da donne.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1800" dirty="0">
                <a:solidFill>
                  <a:schemeClr val="tx1"/>
                </a:solidFill>
              </a:rPr>
              <a:t>Gli anziani che sono vittime di abusi o negligenza hanno un maggior rischio di morte precoce del 200%.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it-IT" sz="1800" dirty="0">
                <a:solidFill>
                  <a:schemeClr val="tx1"/>
                </a:solidFill>
              </a:rPr>
              <a:t>Il 50%</a:t>
            </a:r>
            <a:r>
              <a:rPr lang="it-IT" sz="1800" b="0" i="0" dirty="0">
                <a:solidFill>
                  <a:schemeClr val="tx1"/>
                </a:solidFill>
              </a:rPr>
              <a:t> degli adulti può subire abusi emozionali nel corso della vita.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  <a:latin typeface="+mj-lt"/>
            </a:endParaRPr>
          </a:p>
          <a:p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04EBF-E2F1-4DF6-B53A-050A554256C9}"/>
              </a:ext>
            </a:extLst>
          </p:cNvPr>
          <p:cNvSpPr txBox="1"/>
          <p:nvPr/>
        </p:nvSpPr>
        <p:spPr>
          <a:xfrm>
            <a:off x="4770639" y="6492873"/>
            <a:ext cx="422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Women's Support Network della regione di York</a:t>
            </a:r>
          </a:p>
        </p:txBody>
      </p:sp>
    </p:spTree>
    <p:extLst>
      <p:ext uri="{BB962C8B-B14F-4D97-AF65-F5344CB8AC3E}">
        <p14:creationId xmlns:p14="http://schemas.microsoft.com/office/powerpoint/2010/main" val="74257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8866E-7D41-4991-8F47-6F9ED52FF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36740"/>
            <a:ext cx="7886700" cy="5436584"/>
          </a:xfrm>
        </p:spPr>
        <p:txBody>
          <a:bodyPr>
            <a:noAutofit/>
          </a:bodyPr>
          <a:lstStyle/>
          <a:p>
            <a:br>
              <a:rPr lang="it-IT" sz="2600" dirty="0"/>
            </a:br>
            <a:br>
              <a:rPr lang="it-IT" sz="2600" dirty="0"/>
            </a:br>
            <a:br>
              <a:rPr lang="it-IT" sz="2600" dirty="0"/>
            </a:br>
            <a:r>
              <a:rPr lang="it-IT" sz="2600" dirty="0">
                <a:solidFill>
                  <a:srgbClr val="7030A0"/>
                </a:solidFill>
              </a:rPr>
              <a:t>VIDEO - Gli anziani vittime di aggressioni sessuali ricevono la giustizia che meritano?				</a:t>
            </a:r>
            <a:br>
              <a:rPr lang="it-IT" sz="2600" dirty="0">
                <a:solidFill>
                  <a:schemeClr val="tx1"/>
                </a:solidFill>
                <a:latin typeface="+mn-lt"/>
              </a:rPr>
            </a:br>
            <a:r>
              <a:rPr lang="it-IT" sz="2600" dirty="0">
                <a:solidFill>
                  <a:schemeClr val="tx1"/>
                </a:solidFill>
                <a:latin typeface="+mn-lt"/>
              </a:rPr>
              <a:t>Una porzione di questo video è stata filmata in un rifugio riservato alle donne anziane in Columbia Britannica; l'altra porzione si riferisce a un caso verificatosi nella regione di York
</a:t>
            </a:r>
            <a:br>
              <a:rPr lang="it-IT" sz="2600" dirty="0">
                <a:solidFill>
                  <a:schemeClr val="tx1"/>
                </a:solidFill>
                <a:latin typeface="+mn-lt"/>
              </a:rPr>
            </a:br>
            <a:r>
              <a:rPr lang="it-IT" sz="2600" b="1" dirty="0">
                <a:solidFill>
                  <a:schemeClr val="tx1"/>
                </a:solidFill>
                <a:latin typeface="+mn-lt"/>
              </a:rPr>
              <a:t>Importante: </a:t>
            </a:r>
            <a:r>
              <a:rPr lang="it-IT" sz="2600" dirty="0">
                <a:solidFill>
                  <a:schemeClr val="tx1"/>
                </a:solidFill>
                <a:latin typeface="+mn-lt"/>
              </a:rPr>
              <a:t>Se ritieni che l'argomento ti possa causare stress o angoscia, prenditi pure una pausa di una decina di minuti  </a:t>
            </a:r>
            <a:br>
              <a:rPr lang="it-IT" sz="2600" dirty="0">
                <a:solidFill>
                  <a:schemeClr val="tx1"/>
                </a:solidFill>
                <a:latin typeface="+mn-lt"/>
              </a:rPr>
            </a:br>
            <a:br>
              <a:rPr lang="it-IT" sz="2600" dirty="0"/>
            </a:br>
            <a:br>
              <a:rPr lang="it-IT" sz="2600" dirty="0"/>
            </a:br>
            <a:endParaRPr lang="it-IT" sz="2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D5EC5D-7486-470D-917E-ACA90A7EF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000">
            <a:off x="6570112" y="4662913"/>
            <a:ext cx="1823584" cy="198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93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791B0E-C884-44B3-B164-C4FD54E2BC17}"/>
              </a:ext>
            </a:extLst>
          </p:cNvPr>
          <p:cNvSpPr txBox="1"/>
          <p:nvPr/>
        </p:nvSpPr>
        <p:spPr>
          <a:xfrm>
            <a:off x="5180231" y="6248277"/>
            <a:ext cx="3684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7030A0"/>
                </a:solidFill>
              </a:rPr>
              <a:t>Video YouTube di The National</a:t>
            </a:r>
          </a:p>
        </p:txBody>
      </p:sp>
      <p:pic>
        <p:nvPicPr>
          <p:cNvPr id="4" name="Picture 3" descr="A couple of women sitting at a table with a plate of food&#10;&#10;Description automatically generated with low confidence">
            <a:hlinkClick r:id="rId2"/>
            <a:extLst>
              <a:ext uri="{FF2B5EF4-FFF2-40B4-BE49-F238E27FC236}">
                <a16:creationId xmlns:a16="http://schemas.microsoft.com/office/drawing/2014/main" id="{5FB702A1-F99E-416F-B02D-A4401305B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86" y="212598"/>
            <a:ext cx="7021707" cy="40927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A75A75-873C-43A3-8509-56465BB58BB5}"/>
              </a:ext>
            </a:extLst>
          </p:cNvPr>
          <p:cNvSpPr txBox="1"/>
          <p:nvPr/>
        </p:nvSpPr>
        <p:spPr>
          <a:xfrm>
            <a:off x="1013058" y="4422577"/>
            <a:ext cx="68289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7030A0"/>
                </a:solidFill>
                <a:latin typeface="+mj-lt"/>
              </a:rPr>
              <a:t>“</a:t>
            </a:r>
            <a:r>
              <a:rPr lang="en-US" sz="1800" b="0" i="0" dirty="0">
                <a:solidFill>
                  <a:srgbClr val="7030A0"/>
                </a:solidFill>
                <a:effectLst/>
                <a:latin typeface="+mj-lt"/>
              </a:rPr>
              <a:t>Are elderly victims of sexual assault getting the justice they deserve?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”</a:t>
            </a:r>
          </a:p>
          <a:p>
            <a:pPr algn="ctr"/>
            <a:r>
              <a:rPr lang="en-US" sz="2000" dirty="0">
                <a:solidFill>
                  <a:srgbClr val="7030A0"/>
                </a:solidFill>
                <a:hlinkClick r:id="rId2"/>
              </a:rPr>
              <a:t>https://youtu.be/Py-91YMGeqc </a:t>
            </a:r>
            <a:endParaRPr lang="en-CA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F0721-024B-4576-B718-F10E27FB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2290"/>
          </a:xfrm>
        </p:spPr>
        <p:txBody>
          <a:bodyPr>
            <a:normAutofit/>
          </a:bodyPr>
          <a:lstStyle/>
          <a:p>
            <a:r>
              <a:rPr lang="it-IT" sz="4000">
                <a:solidFill>
                  <a:srgbClr val="7030A0"/>
                </a:solidFill>
              </a:rPr>
              <a:t>Fattori di rischio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7DCDC-4EB3-4617-9819-0022866E0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1528"/>
            <a:ext cx="7886700" cy="486049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7200" b="1" dirty="0">
                <a:solidFill>
                  <a:schemeClr val="tx1"/>
                </a:solidFill>
              </a:rPr>
              <a:t>Vivere in una residenza condivisa</a:t>
            </a:r>
            <a:r>
              <a:rPr lang="it-IT" sz="7200" dirty="0">
                <a:solidFill>
                  <a:srgbClr val="000000"/>
                </a:solidFill>
              </a:rPr>
              <a:t> aumenta la probabilità di contatti, conflitti e maltrattamenti rispetto agli anziani che vivono soli.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7200" b="1" dirty="0">
                <a:solidFill>
                  <a:srgbClr val="000000"/>
                </a:solidFill>
              </a:rPr>
              <a:t>Essere donna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7200" b="1" dirty="0">
                <a:solidFill>
                  <a:srgbClr val="000000"/>
                </a:solidFill>
              </a:rPr>
              <a:t>Diversità di genere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7200" b="1" dirty="0">
                <a:solidFill>
                  <a:srgbClr val="000000"/>
                </a:solidFill>
              </a:rPr>
              <a:t>Mancanza di reti di sostegno/protezione </a:t>
            </a:r>
            <a:r>
              <a:rPr lang="it-IT" sz="7200" dirty="0">
                <a:solidFill>
                  <a:srgbClr val="000000"/>
                </a:solidFill>
              </a:rPr>
              <a:t>– ecco come molti uomini divengono oggetto di abusi </a:t>
            </a:r>
            <a:r>
              <a:rPr lang="it-IT" sz="7200" i="0" dirty="0">
                <a:solidFill>
                  <a:srgbClr val="494949"/>
                </a:solidFill>
              </a:rPr>
              <a:t>(HealthlinkBC)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7200" b="1" dirty="0">
                <a:solidFill>
                  <a:schemeClr val="tx1"/>
                </a:solidFill>
              </a:rPr>
              <a:t>Età - </a:t>
            </a:r>
            <a:r>
              <a:rPr lang="it-IT" sz="7200" dirty="0">
                <a:solidFill>
                  <a:srgbClr val="000000"/>
                </a:solidFill>
              </a:rPr>
              <a:t>Sfortunatamente, gli anziani più vecchi sono maggiormente a rischio di abusi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7200" b="1" dirty="0">
                <a:solidFill>
                  <a:schemeClr val="tx1"/>
                </a:solidFill>
              </a:rPr>
              <a:t>Problemi cognitivi/di memoria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7200" b="1" dirty="0">
                <a:solidFill>
                  <a:schemeClr val="tx1"/>
                </a:solidFill>
              </a:rPr>
              <a:t>Disabilità fisiche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7200" b="1" dirty="0">
                <a:solidFill>
                  <a:srgbClr val="000000"/>
                </a:solidFill>
              </a:rPr>
              <a:t>L'isolamento </a:t>
            </a:r>
            <a:r>
              <a:rPr lang="it-IT" sz="7200" dirty="0">
                <a:solidFill>
                  <a:srgbClr val="000000"/>
                </a:solidFill>
              </a:rPr>
              <a:t>può limitare le vittime nel ricevere aiuto o sostegno o nel denunciare gli abusi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7200" b="1" dirty="0">
                <a:solidFill>
                  <a:schemeClr val="tx1"/>
                </a:solidFill>
              </a:rPr>
              <a:t>Negligenza da parte di familiari o caregiver - </a:t>
            </a:r>
            <a:r>
              <a:rPr lang="it-IT" sz="7200" dirty="0">
                <a:solidFill>
                  <a:srgbClr val="000000"/>
                </a:solidFill>
              </a:rPr>
              <a:t>Essere trascurati può voler dire che gli abusi poossono aumentare, oppure che non c'è nessuno che possa notare i segni degli abusi </a:t>
            </a:r>
          </a:p>
          <a:p>
            <a:endParaRPr lang="en-US" sz="12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BF9EB5-80D1-4E97-8DAA-F152C5406479}"/>
              </a:ext>
            </a:extLst>
          </p:cNvPr>
          <p:cNvSpPr txBox="1"/>
          <p:nvPr/>
        </p:nvSpPr>
        <p:spPr>
          <a:xfrm>
            <a:off x="4315522" y="6238809"/>
            <a:ext cx="4828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Women's</a:t>
            </a: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Support Network della regione di York</a:t>
            </a:r>
          </a:p>
        </p:txBody>
      </p:sp>
    </p:spTree>
    <p:extLst>
      <p:ext uri="{BB962C8B-B14F-4D97-AF65-F5344CB8AC3E}">
        <p14:creationId xmlns:p14="http://schemas.microsoft.com/office/powerpoint/2010/main" val="324862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E2666-5F7D-4B2E-82A3-8450F8E4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030A0"/>
                </a:solidFill>
              </a:rPr>
              <a:t>Segni premonitori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029F0-6D19-4AD3-B212-7F14712DB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406" y="1276934"/>
            <a:ext cx="3868340" cy="54514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it-IT">
                <a:solidFill>
                  <a:schemeClr val="tx1"/>
                </a:solidFill>
              </a:rPr>
              <a:t>Abusi sessuali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BE492-C047-4DC0-963D-DAF9FB69E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1901024"/>
            <a:ext cx="3868340" cy="3684588"/>
          </a:xfrm>
        </p:spPr>
        <p:txBody>
          <a:bodyPr>
            <a:noAutofit/>
          </a:bodyPr>
          <a:lstStyle/>
          <a:p>
            <a:pPr marL="561340" lvl="1" indent="-280670">
              <a:lnSpc>
                <a:spcPct val="100000"/>
              </a:lnSpc>
              <a:buFont typeface="Arial"/>
              <a:buChar char="•"/>
            </a:pPr>
            <a:r>
              <a:rPr lang="it-IT" sz="1500" dirty="0">
                <a:solidFill>
                  <a:schemeClr val="tx1"/>
                </a:solidFill>
              </a:rPr>
              <a:t>Lesioni pelviche</a:t>
            </a:r>
          </a:p>
          <a:p>
            <a:pPr marL="561340" lvl="1" indent="-280670">
              <a:lnSpc>
                <a:spcPct val="100000"/>
              </a:lnSpc>
              <a:buFont typeface="Arial"/>
              <a:buChar char="•"/>
            </a:pPr>
            <a:r>
              <a:rPr lang="it-IT" sz="1500" dirty="0">
                <a:solidFill>
                  <a:schemeClr val="tx1"/>
                </a:solidFill>
              </a:rPr>
              <a:t>Problemi gastrici e ulcere</a:t>
            </a:r>
          </a:p>
          <a:p>
            <a:pPr marL="561340" lvl="1" indent="-280670">
              <a:lnSpc>
                <a:spcPct val="100000"/>
              </a:lnSpc>
              <a:buFont typeface="Arial"/>
              <a:buChar char="•"/>
            </a:pPr>
            <a:r>
              <a:rPr lang="it-IT" sz="1500" dirty="0">
                <a:solidFill>
                  <a:schemeClr val="tx1"/>
                </a:solidFill>
              </a:rPr>
              <a:t>Allontanamento sociale o emozionale dal prossimo</a:t>
            </a:r>
          </a:p>
          <a:p>
            <a:pPr marL="561340" lvl="1" indent="-280670">
              <a:lnSpc>
                <a:spcPct val="100000"/>
              </a:lnSpc>
              <a:buFont typeface="Arial"/>
              <a:buChar char="•"/>
            </a:pPr>
            <a:r>
              <a:rPr lang="it-IT" sz="1500" dirty="0">
                <a:solidFill>
                  <a:schemeClr val="tx1"/>
                </a:solidFill>
              </a:rPr>
              <a:t>Biancheria intima lacerata, insanguinata o macchiata</a:t>
            </a:r>
          </a:p>
          <a:p>
            <a:pPr marL="561340" lvl="1" indent="-280670">
              <a:lnSpc>
                <a:spcPct val="100000"/>
              </a:lnSpc>
              <a:buFont typeface="Arial"/>
              <a:buChar char="•"/>
            </a:pPr>
            <a:r>
              <a:rPr lang="it-IT" sz="1500" dirty="0">
                <a:solidFill>
                  <a:schemeClr val="tx1"/>
                </a:solidFill>
              </a:rPr>
              <a:t>Problemi nel camminare o nello stare seduti non verificatisi prima</a:t>
            </a:r>
          </a:p>
          <a:p>
            <a:pPr marL="561340" lvl="1" indent="-280670">
              <a:lnSpc>
                <a:spcPct val="100000"/>
              </a:lnSpc>
              <a:buFont typeface="Arial"/>
              <a:buChar char="•"/>
            </a:pPr>
            <a:r>
              <a:rPr lang="it-IT" sz="1500" dirty="0">
                <a:solidFill>
                  <a:schemeClr val="tx1"/>
                </a:solidFill>
              </a:rPr>
              <a:t>Malattie o infezioni a trasmissione sessuale </a:t>
            </a:r>
          </a:p>
          <a:p>
            <a:pPr marL="561340" lvl="1" indent="-280670">
              <a:lnSpc>
                <a:spcPct val="100000"/>
              </a:lnSpc>
              <a:buFont typeface="Arial"/>
              <a:buChar char="•"/>
            </a:pPr>
            <a:r>
              <a:rPr lang="it-IT" sz="1500" dirty="0">
                <a:solidFill>
                  <a:schemeClr val="tx1"/>
                </a:solidFill>
              </a:rPr>
              <a:t>Ecchimosi sui genitali o all'interno delle cosce</a:t>
            </a:r>
          </a:p>
          <a:p>
            <a:pPr marL="561340" lvl="1" indent="-280670">
              <a:lnSpc>
                <a:spcPct val="100000"/>
              </a:lnSpc>
              <a:buFont typeface="Arial"/>
              <a:buChar char="•"/>
            </a:pPr>
            <a:r>
              <a:rPr lang="it-IT" sz="1500" dirty="0">
                <a:solidFill>
                  <a:schemeClr val="tx1"/>
                </a:solidFill>
              </a:rPr>
              <a:t>Sanguinamento o dolore nella zona dei genitali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6DEC5-0950-4DBC-833B-28A9BB68B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6768" y="1259324"/>
            <a:ext cx="3887391" cy="54514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it-IT">
                <a:solidFill>
                  <a:schemeClr val="tx1"/>
                </a:solidFill>
              </a:rPr>
              <a:t>Abusi fisici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9E5126-AA7A-4D90-A187-E3859E739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52887" y="1901024"/>
            <a:ext cx="3887391" cy="4148295"/>
          </a:xfrm>
        </p:spPr>
        <p:txBody>
          <a:bodyPr>
            <a:normAutofit fontScale="25000" lnSpcReduction="20000"/>
          </a:bodyPr>
          <a:lstStyle/>
          <a:p>
            <a:pPr marL="561340" lvl="1" indent="-280670">
              <a:lnSpc>
                <a:spcPct val="120000"/>
              </a:lnSpc>
              <a:buFont typeface="Arial"/>
              <a:buChar char="•"/>
            </a:pPr>
            <a:r>
              <a:rPr lang="it-IT" sz="6400">
                <a:solidFill>
                  <a:schemeClr val="tx1"/>
                </a:solidFill>
              </a:rPr>
              <a:t>Dolore al petto e angina</a:t>
            </a:r>
          </a:p>
          <a:p>
            <a:pPr marL="561340" lvl="1" indent="-280670">
              <a:lnSpc>
                <a:spcPct val="120000"/>
              </a:lnSpc>
              <a:buFont typeface="Arial"/>
              <a:buChar char="•"/>
            </a:pPr>
            <a:r>
              <a:rPr lang="it-IT" sz="6400">
                <a:solidFill>
                  <a:schemeClr val="tx1"/>
                </a:solidFill>
              </a:rPr>
              <a:t>Ipertensione</a:t>
            </a:r>
          </a:p>
          <a:p>
            <a:pPr marL="561340" lvl="1" indent="-280670">
              <a:lnSpc>
                <a:spcPct val="120000"/>
              </a:lnSpc>
              <a:buFont typeface="Arial"/>
              <a:buChar char="•"/>
            </a:pPr>
            <a:r>
              <a:rPr lang="it-IT" sz="6400">
                <a:solidFill>
                  <a:schemeClr val="tx1"/>
                </a:solidFill>
              </a:rPr>
              <a:t>Problemi respiratori</a:t>
            </a:r>
          </a:p>
          <a:p>
            <a:pPr marL="561340" lvl="1" indent="-280670">
              <a:lnSpc>
                <a:spcPct val="120000"/>
              </a:lnSpc>
              <a:buFont typeface="Arial"/>
              <a:buChar char="•"/>
            </a:pPr>
            <a:r>
              <a:rPr lang="it-IT" sz="6400">
                <a:solidFill>
                  <a:schemeClr val="tx1"/>
                </a:solidFill>
              </a:rPr>
              <a:t>Agitazione</a:t>
            </a:r>
          </a:p>
          <a:p>
            <a:pPr marL="561340" lvl="1" indent="-280670">
              <a:lnSpc>
                <a:spcPct val="120000"/>
              </a:lnSpc>
              <a:buFont typeface="Arial"/>
              <a:buChar char="•"/>
            </a:pPr>
            <a:r>
              <a:rPr lang="it-IT" sz="6400">
                <a:solidFill>
                  <a:schemeClr val="tx1"/>
                </a:solidFill>
              </a:rPr>
              <a:t>Preoccupazione</a:t>
            </a:r>
          </a:p>
          <a:p>
            <a:pPr marL="561340" lvl="1" indent="-280670">
              <a:lnSpc>
                <a:spcPct val="120000"/>
              </a:lnSpc>
              <a:buFont typeface="Arial"/>
              <a:buChar char="•"/>
            </a:pPr>
            <a:r>
              <a:rPr lang="it-IT" sz="6400">
                <a:solidFill>
                  <a:schemeClr val="tx1"/>
                </a:solidFill>
              </a:rPr>
              <a:t>Depressione</a:t>
            </a:r>
          </a:p>
          <a:p>
            <a:pPr marL="561340" lvl="1" indent="-280670">
              <a:lnSpc>
                <a:spcPct val="120000"/>
              </a:lnSpc>
              <a:buFont typeface="Arial"/>
              <a:buChar char="•"/>
            </a:pPr>
            <a:r>
              <a:rPr lang="it-IT" sz="6400">
                <a:solidFill>
                  <a:schemeClr val="tx1"/>
                </a:solidFill>
              </a:rPr>
              <a:t>Ansia</a:t>
            </a:r>
          </a:p>
          <a:p>
            <a:pPr marL="561340" lvl="1" indent="-280670">
              <a:lnSpc>
                <a:spcPct val="120000"/>
              </a:lnSpc>
              <a:buFont typeface="Arial"/>
              <a:buChar char="•"/>
            </a:pPr>
            <a:r>
              <a:rPr lang="it-IT" sz="6400">
                <a:solidFill>
                  <a:schemeClr val="tx1"/>
                </a:solidFill>
              </a:rPr>
              <a:t>Isolamento</a:t>
            </a:r>
          </a:p>
          <a:p>
            <a:pPr marL="561340" lvl="1" indent="-280670">
              <a:lnSpc>
                <a:spcPct val="120000"/>
              </a:lnSpc>
              <a:buFont typeface="Arial"/>
              <a:buChar char="•"/>
            </a:pPr>
            <a:r>
              <a:rPr lang="it-IT" sz="6400">
                <a:solidFill>
                  <a:schemeClr val="tx1"/>
                </a:solidFill>
              </a:rPr>
              <a:t>Senso di colpa</a:t>
            </a:r>
          </a:p>
          <a:p>
            <a:pPr marL="561340" lvl="1" indent="-280670">
              <a:lnSpc>
                <a:spcPct val="120000"/>
              </a:lnSpc>
              <a:buFont typeface="Arial"/>
              <a:buChar char="•"/>
            </a:pPr>
            <a:r>
              <a:rPr lang="it-IT" sz="6400">
                <a:solidFill>
                  <a:schemeClr val="tx1"/>
                </a:solidFill>
              </a:rPr>
              <a:t>Vergogna</a:t>
            </a:r>
          </a:p>
          <a:p>
            <a:pPr marL="561340" lvl="1" indent="-280670">
              <a:lnSpc>
                <a:spcPct val="120000"/>
              </a:lnSpc>
              <a:buFont typeface="Arial"/>
              <a:buChar char="•"/>
            </a:pPr>
            <a:r>
              <a:rPr lang="it-IT" sz="6400">
                <a:solidFill>
                  <a:schemeClr val="tx1"/>
                </a:solidFill>
              </a:rPr>
              <a:t>Imbarazzo</a:t>
            </a:r>
          </a:p>
          <a:p>
            <a:pPr marL="561340" lvl="1" indent="-280670">
              <a:lnSpc>
                <a:spcPct val="120000"/>
              </a:lnSpc>
              <a:buFont typeface="Arial"/>
              <a:buChar char="•"/>
            </a:pPr>
            <a:r>
              <a:rPr lang="it-IT" sz="6400">
                <a:solidFill>
                  <a:schemeClr val="tx1"/>
                </a:solidFill>
              </a:rPr>
              <a:t>Attacchi di panico</a:t>
            </a:r>
          </a:p>
          <a:p>
            <a:pPr marL="561340" lvl="1" indent="-280670">
              <a:lnSpc>
                <a:spcPct val="120000"/>
              </a:lnSpc>
              <a:buFont typeface="Arial"/>
              <a:buChar char="•"/>
            </a:pPr>
            <a:r>
              <a:rPr lang="it-IT" sz="6400">
                <a:solidFill>
                  <a:schemeClr val="tx1"/>
                </a:solidFill>
              </a:rPr>
              <a:t>Sindrome da stress post traumatico</a:t>
            </a:r>
          </a:p>
          <a:p>
            <a:pPr marL="561340" lvl="1" indent="-280670">
              <a:lnSpc>
                <a:spcPct val="100000"/>
              </a:lnSpc>
              <a:buFont typeface="Arial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52C5D7-891E-4F00-A12D-54C4110F798F}"/>
              </a:ext>
            </a:extLst>
          </p:cNvPr>
          <p:cNvSpPr txBox="1"/>
          <p:nvPr/>
        </p:nvSpPr>
        <p:spPr>
          <a:xfrm>
            <a:off x="4047893" y="6308208"/>
            <a:ext cx="5000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Women's</a:t>
            </a: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Support Network della regione di York</a:t>
            </a:r>
          </a:p>
        </p:txBody>
      </p:sp>
    </p:spTree>
    <p:extLst>
      <p:ext uri="{BB962C8B-B14F-4D97-AF65-F5344CB8AC3E}">
        <p14:creationId xmlns:p14="http://schemas.microsoft.com/office/powerpoint/2010/main" val="418111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4bd643c9-58ea-42ad-84de-aeb24e7c6b5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E1ABE5D532374CA694EC088462E902" ma:contentTypeVersion="14" ma:contentTypeDescription="Create a new document." ma:contentTypeScope="" ma:versionID="1aab77459b21a6773b2131c2ebce3eed">
  <xsd:schema xmlns:xsd="http://www.w3.org/2001/XMLSchema" xmlns:xs="http://www.w3.org/2001/XMLSchema" xmlns:p="http://schemas.microsoft.com/office/2006/metadata/properties" xmlns:ns2="4bd643c9-58ea-42ad-84de-aeb24e7c6b56" xmlns:ns3="a078f778-80af-49fa-a511-d7f24377b9d6" targetNamespace="http://schemas.microsoft.com/office/2006/metadata/properties" ma:root="true" ma:fieldsID="14a966f3b6fd0269fc479b5e7bf2e219" ns2:_="" ns3:_="">
    <xsd:import namespace="4bd643c9-58ea-42ad-84de-aeb24e7c6b56"/>
    <xsd:import namespace="a078f778-80af-49fa-a511-d7f24377b9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643c9-58ea-42ad-84de-aeb24e7c6b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8f778-80af-49fa-a511-d7f24377b9d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997770-F886-4DF2-BDB7-61870B3A0721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purl.org/dc/dcmitype/"/>
    <ds:schemaRef ds:uri="a078f778-80af-49fa-a511-d7f24377b9d6"/>
    <ds:schemaRef ds:uri="4bd643c9-58ea-42ad-84de-aeb24e7c6b56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D062A94-80EC-461F-885C-4EE530B82F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d643c9-58ea-42ad-84de-aeb24e7c6b56"/>
    <ds:schemaRef ds:uri="a078f778-80af-49fa-a511-d7f24377b9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4C5A98-5689-4C7C-9C2E-437D49D42B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</TotalTime>
  <Words>1659</Words>
  <Application>Microsoft Office PowerPoint</Application>
  <PresentationFormat>On-screen Show (4:3)</PresentationFormat>
  <Paragraphs>187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Century Gothic</vt:lpstr>
      <vt:lpstr>DM Sans</vt:lpstr>
      <vt:lpstr>Office Theme</vt:lpstr>
      <vt:lpstr>PREVENZIONE DEGLI ABUSI SUGLI ANZIANI
 TRA LE GENERAZIONI 
 Abusi sessuali, fisici e
 psicologici </vt:lpstr>
      <vt:lpstr>Definizione: Abuso sessuale</vt:lpstr>
      <vt:lpstr>Definizione: Abusi fisici</vt:lpstr>
      <vt:lpstr>Definizione:  Abusi psicologici</vt:lpstr>
      <vt:lpstr>Statistiche</vt:lpstr>
      <vt:lpstr>   VIDEO - Gli anziani vittime di aggressioni sessuali ricevono la giustizia che meritano?     Una porzione di questo video è stata filmata in un rifugio riservato alle donne anziane in Columbia Britannica; l'altra porzione si riferisce a un caso verificatosi nella regione di York
 Importante: Se ritieni che l'argomento ti possa causare stress o angoscia, prenditi pure una pausa di una decina di minuti     </vt:lpstr>
      <vt:lpstr>PowerPoint Presentation</vt:lpstr>
      <vt:lpstr>Fattori di rischio</vt:lpstr>
      <vt:lpstr>Segni premonitori</vt:lpstr>
      <vt:lpstr>Come puoi essere d'aiuto</vt:lpstr>
      <vt:lpstr>Risposte sicure</vt:lpstr>
      <vt:lpstr>Segnale di richiesta d'aiuto</vt:lpstr>
      <vt:lpstr>Pianificazione di sicurezza</vt:lpstr>
      <vt:lpstr>Abusi sugli anziani, sono reato?  </vt:lpstr>
      <vt:lpstr>L'abuso sugli anziani è un reato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 McCluskey</dc:creator>
  <cp:lastModifiedBy>Angela Endicott</cp:lastModifiedBy>
  <cp:revision>10</cp:revision>
  <dcterms:created xsi:type="dcterms:W3CDTF">2021-05-20T11:49:02Z</dcterms:created>
  <dcterms:modified xsi:type="dcterms:W3CDTF">2021-12-24T21:09:19Z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0x0101005EE1ABE5D532374CA694EC088462E902</vt:lpwstr>
  </property>
</Properties>
</file>